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6" r:id="rId5"/>
    <p:sldId id="257" r:id="rId6"/>
    <p:sldId id="274" r:id="rId7"/>
    <p:sldId id="271" r:id="rId8"/>
    <p:sldId id="262" r:id="rId9"/>
    <p:sldId id="265" r:id="rId10"/>
    <p:sldId id="263" r:id="rId11"/>
    <p:sldId id="267" r:id="rId12"/>
    <p:sldId id="264" r:id="rId13"/>
    <p:sldId id="272" r:id="rId14"/>
    <p:sldId id="270" r:id="rId15"/>
    <p:sldId id="273" r:id="rId16"/>
    <p:sldId id="268" r:id="rId17"/>
    <p:sldId id="269" r:id="rId18"/>
    <p:sldId id="275" r:id="rId19"/>
    <p:sldId id="261" r:id="rId20"/>
    <p:sldId id="276" r:id="rId2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A1FC-DCD5-4191-A8E2-94002F5553CE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F2BA-A322-4930-BAE2-9171D98E88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2130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A1FC-DCD5-4191-A8E2-94002F5553CE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F2BA-A322-4930-BAE2-9171D98E88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3731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A1FC-DCD5-4191-A8E2-94002F5553CE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F2BA-A322-4930-BAE2-9171D98E88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9038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A1FC-DCD5-4191-A8E2-94002F5553CE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F2BA-A322-4930-BAE2-9171D98E88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3027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A1FC-DCD5-4191-A8E2-94002F5553CE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F2BA-A322-4930-BAE2-9171D98E88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4027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A1FC-DCD5-4191-A8E2-94002F5553CE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F2BA-A322-4930-BAE2-9171D98E88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0152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A1FC-DCD5-4191-A8E2-94002F5553CE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F2BA-A322-4930-BAE2-9171D98E88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2646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A1FC-DCD5-4191-A8E2-94002F5553CE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F2BA-A322-4930-BAE2-9171D98E88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7114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A1FC-DCD5-4191-A8E2-94002F5553CE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F2BA-A322-4930-BAE2-9171D98E88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3578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A1FC-DCD5-4191-A8E2-94002F5553CE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F2BA-A322-4930-BAE2-9171D98E88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968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A1FC-DCD5-4191-A8E2-94002F5553CE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F2BA-A322-4930-BAE2-9171D98E88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6426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DA1FC-DCD5-4191-A8E2-94002F5553CE}" type="datetimeFigureOut">
              <a:rPr lang="ko-KR" altLang="en-US" smtClean="0"/>
              <a:t>2017-04-27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4F2BA-A322-4930-BAE2-9171D98E88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904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image" Target="../media/image3.gif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7" Type="http://schemas.openxmlformats.org/officeDocument/2006/relationships/image" Target="../media/image3.gif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7" Type="http://schemas.openxmlformats.org/officeDocument/2006/relationships/image" Target="../media/image3.gif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Time’s Up Game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12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 smtClean="0">
                <a:latin typeface="Goudy Old Style" panose="02020502050305020303" pitchFamily="18" charset="0"/>
              </a:rPr>
              <a:t>6:45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31" y="188075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Six forty-five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3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Six fifteen 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3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Sixty </a:t>
            </a:r>
            <a:r>
              <a:rPr lang="en-US" altLang="ko-KR" dirty="0" smtClean="0"/>
              <a:t>o’clock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3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Sixty</a:t>
            </a:r>
            <a:r>
              <a:rPr lang="en-US" altLang="ko-KR" dirty="0" smtClean="0"/>
              <a:t> </a:t>
            </a:r>
            <a:r>
              <a:rPr lang="en-US" altLang="ko-KR" dirty="0" smtClean="0"/>
              <a:t>forty-five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8" name="그림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3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 smtClean="0">
                <a:latin typeface="Goudy Old Style" panose="02020502050305020303" pitchFamily="18" charset="0"/>
              </a:rPr>
              <a:t>Four </a:t>
            </a:r>
            <a:r>
              <a:rPr lang="en-US" altLang="ko-KR" sz="6000" b="1" dirty="0" smtClean="0">
                <a:latin typeface="Goudy Old Style" panose="02020502050305020303" pitchFamily="18" charset="0"/>
              </a:rPr>
              <a:t>twenty 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31" y="188075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14:20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2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14:22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2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4:12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3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4:20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8" name="그림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8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 smtClean="0">
                <a:latin typeface="Goudy Old Style" panose="02020502050305020303" pitchFamily="18" charset="0"/>
              </a:rPr>
              <a:t>5:22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31" y="188075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Five twenty-two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3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Five two </a:t>
            </a:r>
            <a:r>
              <a:rPr lang="en-US" altLang="ko-KR" dirty="0" err="1" smtClean="0"/>
              <a:t>two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3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Fifty-two two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3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Twenty to five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8" name="그림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1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 smtClean="0">
                <a:latin typeface="Goudy Old Style" panose="02020502050305020303" pitchFamily="18" charset="0"/>
              </a:rPr>
              <a:t>8:20        </a:t>
            </a:r>
            <a:r>
              <a:rPr lang="en-US" altLang="ko-KR" sz="6000" b="1" dirty="0" smtClean="0">
                <a:latin typeface="Goudy Old Style" panose="02020502050305020303" pitchFamily="18" charset="0"/>
              </a:rPr>
              <a:t>.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29" y="350346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eight twenty.  It’s time for school. 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3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School is eight twenty. 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3" action="ppaction://hlinksldjump"/>
          </p:cNvPr>
          <p:cNvSpPr/>
          <p:nvPr/>
        </p:nvSpPr>
        <p:spPr>
          <a:xfrm>
            <a:off x="3087829" y="1876422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 ate school twenty. 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3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 go to school at eight o’clock.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630" y="0"/>
            <a:ext cx="1452309" cy="2047009"/>
          </a:xfrm>
          <a:prstGeom prst="rect">
            <a:avLst/>
          </a:prstGeom>
        </p:spPr>
      </p:pic>
      <p:pic>
        <p:nvPicPr>
          <p:cNvPr id="10" name="그림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2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 smtClean="0">
                <a:latin typeface="Goudy Old Style" panose="02020502050305020303" pitchFamily="18" charset="0"/>
              </a:rPr>
              <a:t>It’s </a:t>
            </a:r>
            <a:r>
              <a:rPr lang="en-US" altLang="ko-KR" sz="6000" b="1" dirty="0" smtClean="0">
                <a:latin typeface="Goudy Old Style" panose="02020502050305020303" pitchFamily="18" charset="0"/>
              </a:rPr>
              <a:t>twelve ten.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31" y="188075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time for school. 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3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time for lunch.  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2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Happy birthday. 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2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time for bed.  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8" name="그림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6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9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 smtClean="0">
                <a:latin typeface="Goudy Old Style" panose="02020502050305020303" pitchFamily="18" charset="0"/>
              </a:rPr>
              <a:t>FOR IT’S SCHOOL TIME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31" y="188075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School for </a:t>
            </a:r>
            <a:r>
              <a:rPr lang="en-US" altLang="ko-KR" dirty="0" smtClean="0"/>
              <a:t>it’s time. 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2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for time </a:t>
            </a:r>
            <a:r>
              <a:rPr lang="en-US" altLang="ko-KR" dirty="0" smtClean="0"/>
              <a:t>school. 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2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</a:t>
            </a:r>
            <a:r>
              <a:rPr lang="en-US" altLang="ko-KR" dirty="0" smtClean="0"/>
              <a:t>school time</a:t>
            </a:r>
            <a:r>
              <a:rPr lang="en-US" altLang="ko-KR" dirty="0" smtClean="0"/>
              <a:t>. 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3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time for </a:t>
            </a:r>
            <a:r>
              <a:rPr lang="en-US" altLang="ko-KR" dirty="0" smtClean="0"/>
              <a:t>school. 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8" name="그림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0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8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 smtClean="0">
                <a:latin typeface="Goudy Old Style" panose="02020502050305020303" pitchFamily="18" charset="0"/>
              </a:rPr>
              <a:t>It’s time for </a:t>
            </a:r>
            <a:r>
              <a:rPr lang="en-US" altLang="ko-KR" sz="6000" b="1" dirty="0" smtClean="0">
                <a:latin typeface="Goudy Old Style" panose="02020502050305020303" pitchFamily="18" charset="0"/>
              </a:rPr>
              <a:t>bed</a:t>
            </a:r>
            <a:r>
              <a:rPr lang="en-US" altLang="ko-KR" sz="6000" b="1" dirty="0" smtClean="0">
                <a:latin typeface="Goudy Old Style" panose="02020502050305020303" pitchFamily="18" charset="0"/>
              </a:rPr>
              <a:t>. 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31" y="188075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3:00.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2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12:10.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3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9:20.  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2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1:30.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8" name="그림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1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7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 smtClean="0">
                <a:latin typeface="Goudy Old Style" panose="02020502050305020303" pitchFamily="18" charset="0"/>
              </a:rPr>
              <a:t>It’s </a:t>
            </a:r>
            <a:r>
              <a:rPr lang="en-US" altLang="ko-KR" sz="6000" b="1" dirty="0" smtClean="0">
                <a:latin typeface="Goudy Old Style" panose="02020502050305020303" pitchFamily="18" charset="0"/>
              </a:rPr>
              <a:t>7:20. 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31" y="188075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time for breakfast. 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3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time for lunch. 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3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time for dinner.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3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time for bed.  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8" name="그림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3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6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 smtClean="0">
                <a:latin typeface="Goudy Old Style" panose="02020502050305020303" pitchFamily="18" charset="0"/>
              </a:rPr>
              <a:t>12:10          </a:t>
            </a:r>
            <a:r>
              <a:rPr lang="en-US" altLang="ko-KR" sz="6000" b="1" dirty="0" smtClean="0">
                <a:latin typeface="Goudy Old Style" panose="02020502050305020303" pitchFamily="18" charset="0"/>
              </a:rPr>
              <a:t>.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31" y="188075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</a:t>
            </a:r>
            <a:r>
              <a:rPr lang="en-US" altLang="ko-KR" dirty="0" smtClean="0"/>
              <a:t>twenty ten.  </a:t>
            </a:r>
            <a:r>
              <a:rPr lang="en-US" altLang="ko-KR" dirty="0" smtClean="0"/>
              <a:t>It’s time for school. 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3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</a:t>
            </a:r>
            <a:r>
              <a:rPr lang="en-US" altLang="ko-KR" dirty="0" smtClean="0"/>
              <a:t>twelve ten.  </a:t>
            </a:r>
            <a:r>
              <a:rPr lang="en-US" altLang="ko-KR" dirty="0" smtClean="0"/>
              <a:t>It’s time for lunch. 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2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</a:t>
            </a:r>
            <a:r>
              <a:rPr lang="en-US" altLang="ko-KR" dirty="0" smtClean="0"/>
              <a:t>twenty ten.  </a:t>
            </a:r>
            <a:r>
              <a:rPr lang="en-US" altLang="ko-KR" dirty="0" smtClean="0"/>
              <a:t>It’s time for dinner. 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2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</a:t>
            </a:r>
            <a:r>
              <a:rPr lang="en-US" altLang="ko-KR" dirty="0" smtClean="0"/>
              <a:t>twelve ten.  </a:t>
            </a:r>
            <a:r>
              <a:rPr lang="en-US" altLang="ko-KR" dirty="0" smtClean="0"/>
              <a:t>It’s time for dinner.  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945" y="63646"/>
            <a:ext cx="1627910" cy="1627910"/>
          </a:xfrm>
          <a:prstGeom prst="rect">
            <a:avLst/>
          </a:prstGeom>
        </p:spPr>
      </p:pic>
      <p:pic>
        <p:nvPicPr>
          <p:cNvPr id="9" name="그림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71360"/>
          </a:xfrm>
          <a:prstGeom prst="rect">
            <a:avLst/>
          </a:prstGeom>
        </p:spPr>
      </p:pic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7831281" y="1399165"/>
            <a:ext cx="4159827" cy="606280"/>
          </a:xfrm>
        </p:spPr>
        <p:txBody>
          <a:bodyPr>
            <a:normAutofit/>
          </a:bodyPr>
          <a:lstStyle/>
          <a:p>
            <a:r>
              <a:rPr lang="en-US" altLang="ko-KR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hlinkClick r:id="rId2" action="ppaction://hlinksldjump"/>
              </a:rPr>
              <a:t>Click Anywhere </a:t>
            </a:r>
            <a:endParaRPr lang="ko-KR" altLang="en-US" sz="3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hlinkClick r:id="rId2" action="ppaction://hlinksldjump"/>
            </a:endParaRPr>
          </a:p>
        </p:txBody>
      </p:sp>
    </p:spTree>
    <p:extLst>
      <p:ext uri="{BB962C8B-B14F-4D97-AF65-F5344CB8AC3E}">
        <p14:creationId xmlns:p14="http://schemas.microsoft.com/office/powerpoint/2010/main" val="64155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Rules: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Click the correct answer before the time runs out.  </a:t>
            </a:r>
          </a:p>
          <a:p>
            <a:endParaRPr lang="en-US" altLang="ko-KR" dirty="0"/>
          </a:p>
          <a:p>
            <a:r>
              <a:rPr lang="en-US" altLang="ko-KR" dirty="0" smtClean="0"/>
              <a:t>If time runs out, choose a new student and start over.  </a:t>
            </a:r>
          </a:p>
          <a:p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0241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Winner !!!</a:t>
            </a:r>
            <a:endParaRPr lang="ko-KR" alt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537" y="2171049"/>
            <a:ext cx="7962900" cy="4479131"/>
          </a:xfrm>
        </p:spPr>
      </p:pic>
    </p:spTree>
    <p:extLst>
      <p:ext uri="{BB962C8B-B14F-4D97-AF65-F5344CB8AC3E}">
        <p14:creationId xmlns:p14="http://schemas.microsoft.com/office/powerpoint/2010/main" val="128417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326572" y="1621127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altLang="ko-KR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anose="02020502050305020303" pitchFamily="18" charset="0"/>
                <a:hlinkClick r:id="rId2" action="ppaction://hlinksldjump"/>
              </a:rPr>
              <a:t>Start</a:t>
            </a:r>
            <a:endParaRPr lang="ko-KR" altLang="en-US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udy Old Style" panose="02020502050305020303" pitchFamily="18" charset="0"/>
              <a:hlinkClick r:id="rId2" action="ppaction://hlinksldjump"/>
            </a:endParaRPr>
          </a:p>
        </p:txBody>
      </p:sp>
    </p:spTree>
    <p:extLst>
      <p:ext uri="{BB962C8B-B14F-4D97-AF65-F5344CB8AC3E}">
        <p14:creationId xmlns:p14="http://schemas.microsoft.com/office/powerpoint/2010/main" val="187384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 smtClean="0">
                <a:latin typeface="Goudy Old Style" panose="02020502050305020303" pitchFamily="18" charset="0"/>
              </a:rPr>
              <a:t>Seven</a:t>
            </a:r>
            <a:r>
              <a:rPr lang="ko-KR" altLang="en-US" sz="6000" b="1" dirty="0" smtClean="0">
                <a:latin typeface="Goudy Old Style" panose="02020502050305020303" pitchFamily="18" charset="0"/>
              </a:rPr>
              <a:t> </a:t>
            </a:r>
            <a:r>
              <a:rPr lang="en-US" altLang="ko-KR" sz="6000" b="1" dirty="0" smtClean="0">
                <a:latin typeface="Goudy Old Style" panose="02020502050305020303" pitchFamily="18" charset="0"/>
              </a:rPr>
              <a:t>o’clock 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7:00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3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11:00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3" action="ppaction://hlinksldjump"/>
          </p:cNvPr>
          <p:cNvSpPr/>
          <p:nvPr/>
        </p:nvSpPr>
        <p:spPr>
          <a:xfrm>
            <a:off x="3087828" y="1864463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5:00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3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4:00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3" name="그림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8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 smtClean="0">
                <a:latin typeface="Goudy Old Style" panose="02020502050305020303" pitchFamily="18" charset="0"/>
              </a:rPr>
              <a:t>10:00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29" y="269427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Ten zero </a:t>
            </a:r>
            <a:r>
              <a:rPr lang="en-US" altLang="ko-KR" dirty="0" err="1" smtClean="0"/>
              <a:t>zero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3" action="ppaction://hlinksldjump"/>
          </p:cNvPr>
          <p:cNvSpPr/>
          <p:nvPr/>
        </p:nvSpPr>
        <p:spPr>
          <a:xfrm>
            <a:off x="3087829" y="1880752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Ten O’clock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2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One o’clock 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2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Clocks ten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8" name="그림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4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9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8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9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 err="1" smtClean="0">
                <a:latin typeface="Goudy Old Style" panose="02020502050305020303" pitchFamily="18" charset="0"/>
              </a:rPr>
              <a:t>ftbasaerk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31" y="188075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School 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2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What time it is?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3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breakfast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2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fastball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8" name="그림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27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8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 smtClean="0">
                <a:latin typeface="Goudy Old Style" panose="02020502050305020303" pitchFamily="18" charset="0"/>
              </a:rPr>
              <a:t>9:00       </a:t>
            </a:r>
            <a:r>
              <a:rPr lang="en-US" altLang="ko-KR" sz="6000" b="1" dirty="0" smtClean="0">
                <a:latin typeface="Goudy Old Style" panose="02020502050305020303" pitchFamily="18" charset="0"/>
              </a:rPr>
              <a:t>. 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31" y="188075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</a:t>
            </a:r>
            <a:r>
              <a:rPr lang="en-US" altLang="ko-KR" dirty="0" smtClean="0"/>
              <a:t>bed.  </a:t>
            </a:r>
            <a:r>
              <a:rPr lang="en-US" altLang="ko-KR" dirty="0" smtClean="0"/>
              <a:t>It’s </a:t>
            </a:r>
            <a:r>
              <a:rPr lang="en-US" altLang="ko-KR" dirty="0" smtClean="0"/>
              <a:t>nine. 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2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</a:t>
            </a:r>
            <a:r>
              <a:rPr lang="en-US" altLang="ko-KR" dirty="0" smtClean="0"/>
              <a:t>nine o’clock.  </a:t>
            </a:r>
            <a:r>
              <a:rPr lang="en-US" altLang="ko-KR" dirty="0" smtClean="0"/>
              <a:t>It’s time for </a:t>
            </a:r>
            <a:r>
              <a:rPr lang="en-US" altLang="ko-KR" dirty="0" smtClean="0"/>
              <a:t>lunch. 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2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Dinner is nine o’clock.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3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</a:t>
            </a:r>
            <a:r>
              <a:rPr lang="en-US" altLang="ko-KR" dirty="0" smtClean="0"/>
              <a:t>nine o’clock.  </a:t>
            </a:r>
            <a:r>
              <a:rPr lang="en-US" altLang="ko-KR" dirty="0" smtClean="0"/>
              <a:t>It’s time for </a:t>
            </a:r>
            <a:r>
              <a:rPr lang="en-US" altLang="ko-KR" dirty="0" smtClean="0"/>
              <a:t>bed. 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709" y="365125"/>
            <a:ext cx="2028864" cy="1326877"/>
          </a:xfrm>
          <a:prstGeom prst="rect">
            <a:avLst/>
          </a:prstGeom>
        </p:spPr>
      </p:pic>
      <p:pic>
        <p:nvPicPr>
          <p:cNvPr id="10" name="그림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4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7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6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 smtClean="0">
                <a:latin typeface="Goudy Old Style" panose="02020502050305020303" pitchFamily="18" charset="0"/>
              </a:rPr>
              <a:t>1:30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31" y="188075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thirteen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2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Thirty one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3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O</a:t>
            </a:r>
            <a:r>
              <a:rPr lang="en-US" altLang="ko-KR" dirty="0" smtClean="0"/>
              <a:t>ne thirty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2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One o’clock thirty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8" name="그림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6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5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 smtClean="0">
                <a:latin typeface="Goudy Old Style" panose="02020502050305020303" pitchFamily="18" charset="0"/>
              </a:rPr>
              <a:t>Eleven- </a:t>
            </a:r>
            <a:r>
              <a:rPr lang="en-US" altLang="ko-KR" sz="6000" b="1" dirty="0" smtClean="0">
                <a:latin typeface="Goudy Old Style" panose="02020502050305020303" pitchFamily="18" charset="0"/>
              </a:rPr>
              <a:t>ten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31" y="188075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11:10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3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11:11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3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10:01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3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10:11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8" name="그림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1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282</Words>
  <Application>Microsoft Office PowerPoint</Application>
  <PresentationFormat>와이드스크린</PresentationFormat>
  <Paragraphs>83</Paragraphs>
  <Slides>20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4" baseType="lpstr">
      <vt:lpstr>맑은 고딕</vt:lpstr>
      <vt:lpstr>Arial</vt:lpstr>
      <vt:lpstr>Goudy Old Style</vt:lpstr>
      <vt:lpstr>Office 테마</vt:lpstr>
      <vt:lpstr>Time’s Up Game</vt:lpstr>
      <vt:lpstr>Rules:  </vt:lpstr>
      <vt:lpstr>Start</vt:lpstr>
      <vt:lpstr>Seven o’clock </vt:lpstr>
      <vt:lpstr>10:00</vt:lpstr>
      <vt:lpstr>ftbasaerk</vt:lpstr>
      <vt:lpstr>9:00       . </vt:lpstr>
      <vt:lpstr>1:30</vt:lpstr>
      <vt:lpstr>Eleven- ten</vt:lpstr>
      <vt:lpstr>6:45</vt:lpstr>
      <vt:lpstr>Four twenty </vt:lpstr>
      <vt:lpstr>5:22</vt:lpstr>
      <vt:lpstr>8:20        .</vt:lpstr>
      <vt:lpstr>It’s twelve ten.</vt:lpstr>
      <vt:lpstr>FOR IT’S SCHOOL TIME</vt:lpstr>
      <vt:lpstr>It’s time for bed. </vt:lpstr>
      <vt:lpstr>It’s 7:20. </vt:lpstr>
      <vt:lpstr>12:10          .</vt:lpstr>
      <vt:lpstr>PowerPoint 프레젠테이션</vt:lpstr>
      <vt:lpstr>Winner !!!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Time’s Up Game</dc:title>
  <dc:creator>user</dc:creator>
  <cp:lastModifiedBy>user</cp:lastModifiedBy>
  <cp:revision>14</cp:revision>
  <dcterms:created xsi:type="dcterms:W3CDTF">2017-04-27T01:34:32Z</dcterms:created>
  <dcterms:modified xsi:type="dcterms:W3CDTF">2017-04-27T06:48:29Z</dcterms:modified>
</cp:coreProperties>
</file>