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6" r:id="rId5"/>
    <p:sldId id="257" r:id="rId6"/>
    <p:sldId id="274" r:id="rId7"/>
    <p:sldId id="271" r:id="rId8"/>
    <p:sldId id="262" r:id="rId9"/>
    <p:sldId id="265" r:id="rId10"/>
    <p:sldId id="263" r:id="rId11"/>
    <p:sldId id="267" r:id="rId12"/>
    <p:sldId id="264" r:id="rId13"/>
    <p:sldId id="272" r:id="rId14"/>
    <p:sldId id="270" r:id="rId15"/>
    <p:sldId id="273" r:id="rId16"/>
    <p:sldId id="268" r:id="rId17"/>
    <p:sldId id="269" r:id="rId18"/>
    <p:sldId id="275" r:id="rId19"/>
    <p:sldId id="261" r:id="rId20"/>
    <p:sldId id="276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213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373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03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302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02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015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264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711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357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96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642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DA1FC-DCD5-4191-A8E2-94002F5553CE}" type="datetimeFigureOut">
              <a:rPr lang="ko-KR" altLang="en-US" smtClean="0"/>
              <a:t>2017-04-28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4F2BA-A322-4930-BAE2-9171D98E88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904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Time’s Up Game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12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12:15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Twelve </a:t>
            </a:r>
            <a:r>
              <a:rPr lang="en-US" altLang="ko-KR" dirty="0" smtClean="0"/>
              <a:t>fifteen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Twelve </a:t>
            </a:r>
            <a:r>
              <a:rPr lang="en-US" altLang="ko-KR" dirty="0" smtClean="0"/>
              <a:t>thirty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Twenty </a:t>
            </a:r>
            <a:r>
              <a:rPr lang="en-US" altLang="ko-KR" dirty="0" smtClean="0"/>
              <a:t>forty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Twenty </a:t>
            </a:r>
            <a:r>
              <a:rPr lang="en-US" altLang="ko-KR" dirty="0" smtClean="0"/>
              <a:t>fifteen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9" name="직사각형 8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290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It’s eight ten.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18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800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8:00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8:10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9" name="직사각형 8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99648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>
                <a:latin typeface="Goudy Old Style" panose="02020502050305020303" pitchFamily="18" charset="0"/>
              </a:rPr>
              <a:t>3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:21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Three – two - one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Twenty - one </a:t>
            </a:r>
            <a:r>
              <a:rPr lang="en-US" altLang="ko-KR" dirty="0" smtClean="0"/>
              <a:t>three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Three twenty one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Thirteen </a:t>
            </a:r>
            <a:r>
              <a:rPr lang="en-US" altLang="ko-KR" dirty="0" smtClean="0"/>
              <a:t>twenty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9" name="직사각형 8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46781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1:00       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.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There is one o’clock.  It’s lunch time.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Lunch at one clock.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This is a lunch</a:t>
            </a:r>
            <a:r>
              <a:rPr lang="en-US" altLang="ko-KR" dirty="0" smtClean="0"/>
              <a:t>. There is one o’clock. 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one o’clock.  It’s time for lunch.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89" y="43795"/>
            <a:ext cx="2251175" cy="1836959"/>
          </a:xfrm>
          <a:prstGeom prst="rect">
            <a:avLst/>
          </a:prstGeom>
        </p:spPr>
      </p:pic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12" name="직사각형 11">
            <a:hlinkClick r:id="rId6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70652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It’s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six fifty.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school.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</a:t>
            </a:r>
            <a:r>
              <a:rPr lang="en-US" altLang="ko-KR" dirty="0" smtClean="0"/>
              <a:t>dinner. 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Happy birthday.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bed. 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9" name="직사각형 8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9732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TIS MITE FOR LNCHU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What time is it?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time for lunch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lunch time.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Pikachu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9" name="직사각형 8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568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It’s time for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bed.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5:00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12:10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6:50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9:30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9" name="직사각형 8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6481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It’s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8:30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.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breakfast.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lunch.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dinner.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time for bed. 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9" name="직사각형 8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9449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12:10         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.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twenty ten.  </a:t>
            </a:r>
            <a:r>
              <a:rPr lang="en-US" altLang="ko-KR" dirty="0" smtClean="0"/>
              <a:t>It’s time for school.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ten twenty.  </a:t>
            </a:r>
            <a:r>
              <a:rPr lang="en-US" altLang="ko-KR" dirty="0" smtClean="0"/>
              <a:t>It’s time for lunch.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twelve ten.  It’s time for lunch.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twelve ten.  </a:t>
            </a:r>
            <a:r>
              <a:rPr lang="en-US" altLang="ko-KR" dirty="0" smtClean="0"/>
              <a:t>It’s time for dinner. 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45" y="63646"/>
            <a:ext cx="1627910" cy="1627910"/>
          </a:xfrm>
          <a:prstGeom prst="rect">
            <a:avLst/>
          </a:prstGeom>
        </p:spPr>
      </p:pic>
      <p:pic>
        <p:nvPicPr>
          <p:cNvPr id="9" name="그림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10" name="직사각형 9">
            <a:hlinkClick r:id="rId6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039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09" y="0"/>
            <a:ext cx="12988636" cy="68580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91390" y="4391747"/>
            <a:ext cx="4159827" cy="606280"/>
          </a:xfrm>
        </p:spPr>
        <p:txBody>
          <a:bodyPr>
            <a:normAutofit/>
          </a:bodyPr>
          <a:lstStyle/>
          <a:p>
            <a:r>
              <a:rPr lang="en-US" altLang="ko-KR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hlinkClick r:id="rId2" action="ppaction://hlinksldjump"/>
              </a:rPr>
              <a:t>Click Anywhere </a:t>
            </a:r>
            <a:endParaRPr lang="ko-KR" altLang="en-US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hlinkClick r:id="rId2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64155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Rules: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Click the correct answer before the time runs out.  </a:t>
            </a:r>
          </a:p>
          <a:p>
            <a:endParaRPr lang="en-US" altLang="ko-KR" dirty="0"/>
          </a:p>
          <a:p>
            <a:r>
              <a:rPr lang="en-US" altLang="ko-KR" dirty="0" smtClean="0"/>
              <a:t>If time runs out, choose a new student and start over. 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241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6" y="0"/>
            <a:ext cx="12469091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0" y="1330037"/>
            <a:ext cx="4333009" cy="2098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Winner!!</a:t>
            </a:r>
            <a:endParaRPr lang="ko-KR" alt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091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Start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84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It’s five o’clock.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10:00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9:00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5:00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1:00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3" name="그림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8" name="직사각형 7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20658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4:00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For O’clock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Four </a:t>
            </a:r>
            <a:r>
              <a:rPr lang="en-US" altLang="ko-KR" dirty="0" err="1" smtClean="0"/>
              <a:t>O’click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Four </a:t>
            </a:r>
            <a:r>
              <a:rPr lang="en-US" altLang="ko-KR" dirty="0" err="1" smtClean="0"/>
              <a:t>O’Clock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Four Clocks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9" name="직사각형 8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6193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HOSOCL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Class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Clock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Dinner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School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9" name="직사각형 8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1382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8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7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8:30       .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lunch.  </a:t>
            </a:r>
            <a:r>
              <a:rPr lang="en-US" altLang="ko-KR" dirty="0" smtClean="0"/>
              <a:t>It’s eight thirty. 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 smtClean="0"/>
              <a:t>ten thirty.  </a:t>
            </a:r>
            <a:r>
              <a:rPr lang="en-US" altLang="ko-KR" dirty="0" smtClean="0"/>
              <a:t>It’s time for breakfast. 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Homework is </a:t>
            </a:r>
            <a:r>
              <a:rPr lang="en-US" altLang="ko-KR" dirty="0" smtClean="0"/>
              <a:t>eight thirty. 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3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eight thirty.  It’s time for </a:t>
            </a:r>
            <a:r>
              <a:rPr lang="en-US" altLang="ko-KR" dirty="0" smtClean="0"/>
              <a:t>school.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21" y="176130"/>
            <a:ext cx="2500745" cy="1592141"/>
          </a:xfrm>
          <a:prstGeom prst="rect">
            <a:avLst/>
          </a:prstGeom>
        </p:spPr>
      </p:pic>
      <p:pic>
        <p:nvPicPr>
          <p:cNvPr id="10" name="그림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12" name="직사각형 11">
            <a:hlinkClick r:id="rId6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8151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 smtClean="0">
                <a:latin typeface="Goudy Old Style" panose="02020502050305020303" pitchFamily="18" charset="0"/>
              </a:rPr>
              <a:t>2:50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</a:t>
            </a:r>
            <a:r>
              <a:rPr lang="en-US" altLang="ko-KR" dirty="0"/>
              <a:t>t</a:t>
            </a:r>
            <a:r>
              <a:rPr lang="en-US" altLang="ko-KR" dirty="0" smtClean="0"/>
              <a:t>oo fifty.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3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two fifty.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to </a:t>
            </a:r>
            <a:r>
              <a:rPr lang="en-US" altLang="ko-KR" dirty="0" err="1" smtClean="0"/>
              <a:t>fiddy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It’s two fifteen.  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9" name="직사각형 8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422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000" b="1" dirty="0">
                <a:latin typeface="Goudy Old Style" panose="02020502050305020303" pitchFamily="18" charset="0"/>
              </a:rPr>
              <a:t>S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even- </a:t>
            </a:r>
            <a:r>
              <a:rPr lang="en-US" altLang="ko-KR" sz="6000" b="1" dirty="0" smtClean="0">
                <a:latin typeface="Goudy Old Style" panose="02020502050305020303" pitchFamily="18" charset="0"/>
              </a:rPr>
              <a:t>eleven </a:t>
            </a:r>
            <a:endParaRPr lang="ko-KR" altLang="en-US" sz="6000" b="1" dirty="0">
              <a:latin typeface="Goudy Old Style" panose="02020502050305020303" pitchFamily="18" charset="0"/>
            </a:endParaRPr>
          </a:p>
        </p:txBody>
      </p:sp>
      <p:sp>
        <p:nvSpPr>
          <p:cNvPr id="4" name="모서리가 둥근 직사각형 3">
            <a:hlinkClick r:id="rId2" action="ppaction://hlinksldjump"/>
          </p:cNvPr>
          <p:cNvSpPr/>
          <p:nvPr/>
        </p:nvSpPr>
        <p:spPr>
          <a:xfrm>
            <a:off x="3087831" y="1880754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11:07</a:t>
            </a:r>
            <a:endParaRPr lang="ko-KR" altLang="en-US" dirty="0"/>
          </a:p>
        </p:txBody>
      </p:sp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3087830" y="2694275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7:00</a:t>
            </a:r>
            <a:endParaRPr lang="ko-KR" altLang="en-US" dirty="0"/>
          </a:p>
        </p:txBody>
      </p:sp>
      <p:sp>
        <p:nvSpPr>
          <p:cNvPr id="6" name="모서리가 둥근 직사각형 5">
            <a:hlinkClick r:id="rId3" action="ppaction://hlinksldjump"/>
          </p:cNvPr>
          <p:cNvSpPr/>
          <p:nvPr/>
        </p:nvSpPr>
        <p:spPr>
          <a:xfrm>
            <a:off x="3087829" y="3507796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7:11</a:t>
            </a:r>
            <a:endParaRPr lang="ko-KR" altLang="en-US" dirty="0"/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3087829" y="4321317"/>
            <a:ext cx="6016337" cy="62345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11:00</a:t>
            </a:r>
            <a:endParaRPr lang="ko-KR" altLang="en-US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4321317"/>
            <a:ext cx="2292927" cy="2292927"/>
          </a:xfrm>
          <a:prstGeom prst="rect">
            <a:avLst/>
          </a:prstGeom>
        </p:spPr>
      </p:pic>
      <p:pic>
        <p:nvPicPr>
          <p:cNvPr id="8" name="그림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59"/>
            <a:ext cx="12189753" cy="6850641"/>
          </a:xfrm>
          <a:prstGeom prst="rect">
            <a:avLst/>
          </a:prstGeom>
        </p:spPr>
      </p:pic>
      <p:sp>
        <p:nvSpPr>
          <p:cNvPr id="9" name="직사각형 8">
            <a:hlinkClick r:id="rId5" action="ppaction://hlinksldjump"/>
          </p:cNvPr>
          <p:cNvSpPr/>
          <p:nvPr/>
        </p:nvSpPr>
        <p:spPr>
          <a:xfrm>
            <a:off x="8780318" y="5134838"/>
            <a:ext cx="3411682" cy="1723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/>
              <a:t>Time’s Up!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75881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333</Words>
  <Application>Microsoft Office PowerPoint</Application>
  <PresentationFormat>와이드스크린</PresentationFormat>
  <Paragraphs>98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맑은 고딕</vt:lpstr>
      <vt:lpstr>Arial</vt:lpstr>
      <vt:lpstr>Goudy Old Style</vt:lpstr>
      <vt:lpstr>Narkisim</vt:lpstr>
      <vt:lpstr>Office 테마</vt:lpstr>
      <vt:lpstr>Time’s Up Game</vt:lpstr>
      <vt:lpstr>Rules:  </vt:lpstr>
      <vt:lpstr>Start</vt:lpstr>
      <vt:lpstr>It’s five o’clock.</vt:lpstr>
      <vt:lpstr>4:00</vt:lpstr>
      <vt:lpstr>HOSOCL</vt:lpstr>
      <vt:lpstr>8:30       . </vt:lpstr>
      <vt:lpstr>2:50</vt:lpstr>
      <vt:lpstr>Seven- eleven </vt:lpstr>
      <vt:lpstr>12:15</vt:lpstr>
      <vt:lpstr>It’s eight ten. </vt:lpstr>
      <vt:lpstr>3:21</vt:lpstr>
      <vt:lpstr>1:00        .</vt:lpstr>
      <vt:lpstr>It’s six fifty.</vt:lpstr>
      <vt:lpstr>TIS MITE FOR LNCHU </vt:lpstr>
      <vt:lpstr>It’s time for bed. </vt:lpstr>
      <vt:lpstr>It’s 8:30. </vt:lpstr>
      <vt:lpstr>12:10          .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Time’s Up Game</dc:title>
  <dc:creator>user</dc:creator>
  <cp:lastModifiedBy>user</cp:lastModifiedBy>
  <cp:revision>16</cp:revision>
  <dcterms:created xsi:type="dcterms:W3CDTF">2017-04-27T01:34:32Z</dcterms:created>
  <dcterms:modified xsi:type="dcterms:W3CDTF">2017-04-28T01:12:56Z</dcterms:modified>
</cp:coreProperties>
</file>