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5" r:id="rId3"/>
    <p:sldId id="256" r:id="rId4"/>
    <p:sldId id="258" r:id="rId5"/>
    <p:sldId id="259" r:id="rId6"/>
    <p:sldId id="263" r:id="rId7"/>
    <p:sldId id="264" r:id="rId8"/>
    <p:sldId id="262" r:id="rId9"/>
    <p:sldId id="257" r:id="rId10"/>
    <p:sldId id="261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786" autoAdjust="0"/>
  </p:normalViewPr>
  <p:slideViewPr>
    <p:cSldViewPr snapToGrid="0">
      <p:cViewPr varScale="1">
        <p:scale>
          <a:sx n="86" d="100"/>
          <a:sy n="86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A5473-0D49-4141-90AE-B4394759AD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3FD94-8925-4EA2-A4A5-25786A6F8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8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3FD94-8925-4EA2-A4A5-25786A6F8F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6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3FD94-8925-4EA2-A4A5-25786A6F8F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3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2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4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5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1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6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8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9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0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9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0769A-4E71-4D07-AD32-7F4AC7F2CB92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DAEE-BBBA-4AE2-90F8-456641668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kethepen.net/wp-content/uploads/2013/02/img405.jpg?w=220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Warm</a:t>
            </a:r>
            <a:r>
              <a:rPr lang="ko-KR" altLang="en-US" dirty="0" smtClean="0"/>
              <a:t> </a:t>
            </a:r>
            <a:r>
              <a:rPr lang="en-US" altLang="ko-KR" dirty="0" smtClean="0"/>
              <a:t>Up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Eye Spy</a:t>
            </a:r>
            <a:endParaRPr lang="ko-KR" altLang="en-US" dirty="0"/>
          </a:p>
        </p:txBody>
      </p:sp>
      <p:pic>
        <p:nvPicPr>
          <p:cNvPr id="1026" name="Picture 2" descr="Image result for eye sp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015" y="2558256"/>
            <a:ext cx="3190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070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Bonus Activity:</a:t>
            </a:r>
            <a:br>
              <a:rPr lang="en-US" dirty="0" smtClean="0"/>
            </a:br>
            <a:r>
              <a:rPr lang="en-US" sz="4000" dirty="0" smtClean="0"/>
              <a:t>Complete the coloring page.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http://www.takethepen.net/wp-content/uploads/2013/02/img405.jpg?w=220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87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akethepen.net/wp-content/uploads/2013/02/img405.jpg?w=2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237073" y="-1218703"/>
            <a:ext cx="6843085" cy="931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81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681605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altLang="ko-K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spy with my little eye, something that is _______.</a:t>
            </a:r>
            <a:endParaRPr lang="ko-KR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045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593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 Bingo</a:t>
            </a:r>
            <a:endParaRPr lang="en-US" b="1" dirty="0">
              <a:solidFill>
                <a:srgbClr val="F593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1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Prepare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and cut out the cards on the following page.  </a:t>
            </a:r>
          </a:p>
          <a:p>
            <a:endParaRPr lang="en-US" dirty="0" smtClean="0"/>
          </a:p>
          <a:p>
            <a:r>
              <a:rPr lang="en-US" dirty="0" smtClean="0"/>
              <a:t>Provide access to pencil crayons, markers, etc.</a:t>
            </a:r>
          </a:p>
          <a:p>
            <a:endParaRPr lang="en-US" dirty="0" smtClean="0"/>
          </a:p>
          <a:p>
            <a:r>
              <a:rPr lang="en-US" dirty="0" smtClean="0"/>
              <a:t>Print out the Bingo Cards.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39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Set Up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each student a bingo sheet</a:t>
            </a:r>
          </a:p>
          <a:p>
            <a:endParaRPr lang="en-US" dirty="0" smtClean="0"/>
          </a:p>
          <a:p>
            <a:r>
              <a:rPr lang="en-US" dirty="0" smtClean="0"/>
              <a:t>Instruct the students to color in the squares (randomly) with one of the 10 specified colors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2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Play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 choose one of the </a:t>
            </a:r>
            <a:r>
              <a:rPr lang="en-US" dirty="0" smtClean="0"/>
              <a:t>cards</a:t>
            </a:r>
          </a:p>
          <a:p>
            <a:pPr lvl="1"/>
            <a:r>
              <a:rPr lang="en-US" altLang="ko-KR" dirty="0" smtClean="0"/>
              <a:t>Or</a:t>
            </a:r>
            <a:r>
              <a:rPr lang="ko-KR" altLang="en-US" dirty="0" smtClean="0"/>
              <a:t> </a:t>
            </a:r>
            <a:r>
              <a:rPr lang="en-US" altLang="ko-KR" dirty="0" smtClean="0"/>
              <a:t>let students pick a card randomly.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Ask the students, “What color is it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You (or the student who selected the color) can answer, “It’s _____.”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Student may mark one (and only one) </a:t>
            </a:r>
            <a:r>
              <a:rPr lang="en-US" dirty="0" smtClean="0"/>
              <a:t>square </a:t>
            </a:r>
            <a:r>
              <a:rPr lang="en-US" dirty="0" smtClean="0"/>
              <a:t>of that color. </a:t>
            </a:r>
          </a:p>
          <a:p>
            <a:endParaRPr lang="en-US" dirty="0" smtClean="0"/>
          </a:p>
          <a:p>
            <a:r>
              <a:rPr lang="en-US" dirty="0" smtClean="0"/>
              <a:t>First student to make a complete line, wins.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1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505308" y="2544792"/>
            <a:ext cx="6314538" cy="1768417"/>
          </a:xfrm>
        </p:spPr>
        <p:txBody>
          <a:bodyPr>
            <a:prstTxWarp prst="textStop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blipFill>
                  <a:blip r:embed="rId2"/>
                  <a:tile tx="0" ty="0" sx="100000" sy="100000" flip="none" algn="tl"/>
                </a:blipFill>
                <a:latin typeface="Chiller" panose="04020404031007020602" pitchFamily="82" charset="0"/>
              </a:rPr>
              <a:t>Color Bingo</a:t>
            </a:r>
            <a:endParaRPr lang="en-US" sz="1400" dirty="0">
              <a:blipFill>
                <a:blip r:embed="rId2"/>
                <a:tile tx="0" ty="0" sx="100000" sy="100000" flip="none" algn="tl"/>
              </a:blipFill>
              <a:latin typeface="Chiller" panose="04020404031007020602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64310" y="0"/>
            <a:ext cx="6858000" cy="6858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10023" y="0"/>
            <a:ext cx="8626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64362" y="0"/>
            <a:ext cx="8626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418701" y="0"/>
            <a:ext cx="8626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820505" y="0"/>
            <a:ext cx="8626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64311" y="4038600"/>
            <a:ext cx="6857999" cy="238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364311" y="5448300"/>
            <a:ext cx="6857999" cy="238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364311" y="2631283"/>
            <a:ext cx="6857999" cy="238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364309" y="1314450"/>
            <a:ext cx="6857999" cy="238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4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9135" y="331233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135" y="9048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58213" y="331233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58213" y="9048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35917" y="331233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635917" y="9048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413621" y="331652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413621" y="9467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2" name="Heart 1"/>
          <p:cNvSpPr/>
          <p:nvPr/>
        </p:nvSpPr>
        <p:spPr>
          <a:xfrm>
            <a:off x="311987" y="793540"/>
            <a:ext cx="2280244" cy="1794295"/>
          </a:xfrm>
          <a:prstGeom prst="hea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art 13"/>
          <p:cNvSpPr/>
          <p:nvPr/>
        </p:nvSpPr>
        <p:spPr>
          <a:xfrm>
            <a:off x="3073154" y="793539"/>
            <a:ext cx="2280244" cy="1794295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art 14"/>
          <p:cNvSpPr/>
          <p:nvPr/>
        </p:nvSpPr>
        <p:spPr>
          <a:xfrm>
            <a:off x="5875664" y="793539"/>
            <a:ext cx="2280244" cy="1794295"/>
          </a:xfrm>
          <a:prstGeom prst="hear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art 15"/>
          <p:cNvSpPr/>
          <p:nvPr/>
        </p:nvSpPr>
        <p:spPr>
          <a:xfrm>
            <a:off x="8636831" y="793538"/>
            <a:ext cx="2280244" cy="1794295"/>
          </a:xfrm>
          <a:prstGeom prst="heart">
            <a:avLst/>
          </a:prstGeom>
          <a:solidFill>
            <a:srgbClr val="F593D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art 16"/>
          <p:cNvSpPr/>
          <p:nvPr/>
        </p:nvSpPr>
        <p:spPr>
          <a:xfrm>
            <a:off x="311987" y="3998131"/>
            <a:ext cx="2280244" cy="1794295"/>
          </a:xfrm>
          <a:prstGeom prst="hear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art 17"/>
          <p:cNvSpPr/>
          <p:nvPr/>
        </p:nvSpPr>
        <p:spPr>
          <a:xfrm>
            <a:off x="3073154" y="3998130"/>
            <a:ext cx="2280244" cy="1794295"/>
          </a:xfrm>
          <a:prstGeom prst="hear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2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9135" y="331233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135" y="9048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58213" y="331233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58213" y="9048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35917" y="331233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635917" y="9048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413621" y="3316520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413621" y="94678"/>
            <a:ext cx="2743200" cy="32004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Heart 13"/>
          <p:cNvSpPr/>
          <p:nvPr/>
        </p:nvSpPr>
        <p:spPr>
          <a:xfrm>
            <a:off x="311987" y="793540"/>
            <a:ext cx="2280244" cy="179429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art 14"/>
          <p:cNvSpPr/>
          <p:nvPr/>
        </p:nvSpPr>
        <p:spPr>
          <a:xfrm>
            <a:off x="3073154" y="793539"/>
            <a:ext cx="2280244" cy="1794295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art 15"/>
          <p:cNvSpPr/>
          <p:nvPr/>
        </p:nvSpPr>
        <p:spPr>
          <a:xfrm>
            <a:off x="5875664" y="793539"/>
            <a:ext cx="2280244" cy="1794295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art 16"/>
          <p:cNvSpPr/>
          <p:nvPr/>
        </p:nvSpPr>
        <p:spPr>
          <a:xfrm>
            <a:off x="8636831" y="793538"/>
            <a:ext cx="2280244" cy="1794295"/>
          </a:xfrm>
          <a:prstGeom prst="hear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6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164</Words>
  <Application>Microsoft Office PowerPoint</Application>
  <PresentationFormat>와이드스크린</PresentationFormat>
  <Paragraphs>45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Chiller</vt:lpstr>
      <vt:lpstr>Office Theme</vt:lpstr>
      <vt:lpstr>Warm Up</vt:lpstr>
      <vt:lpstr>I spy with my little eye, something that is _______.</vt:lpstr>
      <vt:lpstr>Color Bingo</vt:lpstr>
      <vt:lpstr>Prepare</vt:lpstr>
      <vt:lpstr>Set Up</vt:lpstr>
      <vt:lpstr>How to Play</vt:lpstr>
      <vt:lpstr>Color Bingo</vt:lpstr>
      <vt:lpstr>PowerPoint 프레젠테이션</vt:lpstr>
      <vt:lpstr>PowerPoint 프레젠테이션</vt:lpstr>
      <vt:lpstr>Bonus Activity: Complete the coloring page.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Bingo</dc:title>
  <dc:creator>Tippy</dc:creator>
  <cp:lastModifiedBy>user</cp:lastModifiedBy>
  <cp:revision>11</cp:revision>
  <dcterms:created xsi:type="dcterms:W3CDTF">2016-09-26T12:34:05Z</dcterms:created>
  <dcterms:modified xsi:type="dcterms:W3CDTF">2017-02-20T05:53:43Z</dcterms:modified>
</cp:coreProperties>
</file>