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0" r:id="rId7"/>
    <p:sldId id="259" r:id="rId8"/>
    <p:sldId id="261" r:id="rId9"/>
    <p:sldId id="269" r:id="rId10"/>
    <p:sldId id="270" r:id="rId11"/>
    <p:sldId id="268" r:id="rId12"/>
    <p:sldId id="267" r:id="rId13"/>
    <p:sldId id="262" r:id="rId14"/>
    <p:sldId id="271" r:id="rId15"/>
    <p:sldId id="276" r:id="rId16"/>
    <p:sldId id="265" r:id="rId17"/>
    <p:sldId id="274" r:id="rId18"/>
    <p:sldId id="275" r:id="rId19"/>
    <p:sldId id="272" r:id="rId20"/>
    <p:sldId id="273" r:id="rId21"/>
    <p:sldId id="266" r:id="rId22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54FB89-3255-4539-95DE-3693869D25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A38431-9813-4987-8ABE-F270DAB19E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BE20CE-230E-49D2-B0E7-75F438DFF4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FAF33B-DFC5-44A9-A086-6C664D5C4F2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2718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E72FDA-EBAB-4E70-8797-5FCAE49B9E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1CF5A4-78CC-42E1-B944-4419DA2D52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521986-4DA7-440F-B3EA-7737A1EA63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0697A3-B85C-4E2D-A485-B36B028CD7C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0990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695C15-3B79-4D25-A537-665D723E07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3ED116-BA08-4CC2-8E39-87A1C71A13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BCCB25-0892-4EED-849F-6ECA924E86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ADE837-19DD-4375-BD30-DA9A6E6B276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3902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BE9AA7-1100-4EEA-ABD4-E87498BBDA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049789-87B7-4BB0-A204-99D82D560C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8E3A79-325C-4D58-A07D-4CA77A1DE9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F80828-5367-450B-81DE-A5D5C0D5ED5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985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BC9116-EE36-484A-A962-1A8D4C11A6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3DF8A8-C0CA-41F0-9534-A28FFA39A1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8CEBD7-F9D6-4FBA-A594-CF35E0FCD6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942F0-6C1C-49CD-A027-5CB31F34947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8444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859E20-2622-44F4-8FF8-36D382FC76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E7F514-A5A9-4609-9CC4-B559BE7E5E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39FC73-9E57-41B0-81BE-8347F1E62A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40EC9-E63F-4515-9A13-A235798C385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42435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C51317-2AAF-49E5-8D4C-9813CF1D03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1E4A6B1-EA81-4748-8347-E50463B266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9C776AE-2839-48BD-A98E-FF946ACEF9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A4D398-C76E-4362-8696-FE69F896ACE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90082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AB2CE3A-05E2-45C3-8FBB-F49336DE7F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371CE15-2DE3-4B08-B52A-D6800C7B2C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AA53CD7-461D-4708-AAB9-17BF9D4BD2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A69C7A-2B92-410E-8CFD-BB1E7DC54DD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67323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99430F6-C924-4BE7-B50C-C56647F63D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644050B-3BC4-468F-A5BB-7DF8BEC626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D3227CC-6CE0-4EFB-B34E-975520DAD0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A163BD-0527-4C6F-8C12-6A0A977F20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1911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BC4E3D-488E-42D1-8C8A-20E15F5D83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FD530E-8E7D-4D7B-8570-B93783D863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ACD5E9-88E8-4958-A9B6-173A954A8F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885D21-78BF-407C-AEF6-68B3184EFC3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2132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E17A62-6B49-4AFF-8A59-CBEB89A631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B4DCE7-4BC2-4882-B9F1-0A77D3681B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C077BD-5482-42D8-995D-F096D0DE4D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A7AA80-A6E3-44B0-ADE9-87B1E6ACC5C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376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F796B6A-BC47-4A0C-A7D5-AD4D21BB40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2368D3C-8986-451E-BEE5-22B465DD9C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04AD903-D25D-413B-8CC2-F22EDE6B72A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F6FF110-AF6E-428C-8689-242A59E60D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66C92EA-181E-426F-8AEE-8F6CE3F23A5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C030E7-143D-4C40-93C4-A072200D124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>
            <a:extLst>
              <a:ext uri="{FF2B5EF4-FFF2-40B4-BE49-F238E27FC236}">
                <a16:creationId xmlns:a16="http://schemas.microsoft.com/office/drawing/2014/main" id="{69DFDE98-FDEC-4451-AE43-A3D55D9F2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C7A247CE-3831-4C29-AE31-7FCB4695541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ko-KR"/>
              <a:t>Family 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E0F0515D-8736-45C8-AC03-C0A532B70ED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ko-K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5C11D4F-C7DE-479A-90BD-3BA7D5689C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Family 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91C51CD4-E5E9-4325-8312-F3207FA78C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ko-KR"/>
              <a:t>My mother</a:t>
            </a:r>
            <a:r>
              <a:rPr lang="en-US" altLang="ko-KR">
                <a:latin typeface="Arial" panose="020B0604020202020204" pitchFamily="34" charset="0"/>
              </a:rPr>
              <a:t>’</a:t>
            </a:r>
            <a:r>
              <a:rPr lang="en-US" altLang="ko-KR"/>
              <a:t>s name is </a:t>
            </a:r>
            <a:r>
              <a:rPr lang="en-US" altLang="ko-KR">
                <a:solidFill>
                  <a:srgbClr val="FF0000"/>
                </a:solidFill>
              </a:rPr>
              <a:t>Nelly</a:t>
            </a:r>
            <a:r>
              <a:rPr lang="en-US" altLang="ko-KR"/>
              <a:t>.  </a:t>
            </a:r>
          </a:p>
        </p:txBody>
      </p:sp>
      <p:pic>
        <p:nvPicPr>
          <p:cNvPr id="11268" name="Picture 5">
            <a:extLst>
              <a:ext uri="{FF2B5EF4-FFF2-40B4-BE49-F238E27FC236}">
                <a16:creationId xmlns:a16="http://schemas.microsoft.com/office/drawing/2014/main" id="{7719BF74-51B0-4C7E-90A3-999944296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349500"/>
            <a:ext cx="57531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1B32081-DE9E-4035-B0A0-4385A288C2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Family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BC4D7AF-1FDA-4CC8-9A31-85AE3CFEE4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ko-KR" sz="2400"/>
              <a:t>My youngest sister’s name is </a:t>
            </a:r>
            <a:r>
              <a:rPr lang="en-US" altLang="ko-KR" sz="2400">
                <a:solidFill>
                  <a:srgbClr val="990000"/>
                </a:solidFill>
              </a:rPr>
              <a:t>Melissa</a:t>
            </a:r>
            <a:r>
              <a:rPr lang="en-US" altLang="ko-KR" sz="2400"/>
              <a:t>.</a:t>
            </a:r>
          </a:p>
          <a:p>
            <a:pPr lvl="1" eaLnBrk="1" hangingPunct="1"/>
            <a:r>
              <a:rPr lang="en-US" altLang="ko-KR" sz="2400"/>
              <a:t>. </a:t>
            </a:r>
          </a:p>
        </p:txBody>
      </p:sp>
      <p:pic>
        <p:nvPicPr>
          <p:cNvPr id="12292" name="Picture 5">
            <a:extLst>
              <a:ext uri="{FF2B5EF4-FFF2-40B4-BE49-F238E27FC236}">
                <a16:creationId xmlns:a16="http://schemas.microsoft.com/office/drawing/2014/main" id="{D427DC46-833E-423E-B9B1-278F0973D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3" y="2349500"/>
            <a:ext cx="3381375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7E3FE35-74FE-45ED-BF9E-CA3EF2370C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Family 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8CADFD4-A492-4B1F-BE41-6317F5235A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ko-KR"/>
              <a:t>My next youngest sister’s name is </a:t>
            </a:r>
            <a:r>
              <a:rPr lang="en-US" altLang="ko-KR">
                <a:solidFill>
                  <a:srgbClr val="FF0000"/>
                </a:solidFill>
              </a:rPr>
              <a:t>Amanda</a:t>
            </a:r>
            <a:r>
              <a:rPr lang="en-US" altLang="ko-KR"/>
              <a:t>.</a:t>
            </a:r>
          </a:p>
        </p:txBody>
      </p:sp>
      <p:pic>
        <p:nvPicPr>
          <p:cNvPr id="13316" name="Picture 5">
            <a:extLst>
              <a:ext uri="{FF2B5EF4-FFF2-40B4-BE49-F238E27FC236}">
                <a16:creationId xmlns:a16="http://schemas.microsoft.com/office/drawing/2014/main" id="{D87F3586-C352-4D5C-A74A-7EAADF9E4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543175"/>
            <a:ext cx="57531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EB1355E-588C-4ECF-97A6-17C3F7A9C0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Family 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FDF6F48F-D994-4438-AA6B-A5B76572CE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5795963" cy="4525963"/>
          </a:xfrm>
        </p:spPr>
        <p:txBody>
          <a:bodyPr/>
          <a:lstStyle/>
          <a:p>
            <a:pPr eaLnBrk="1" hangingPunct="1"/>
            <a:r>
              <a:rPr lang="en-US" altLang="ko-KR" sz="2800"/>
              <a:t>Names</a:t>
            </a:r>
          </a:p>
          <a:p>
            <a:pPr lvl="1" eaLnBrk="1" hangingPunct="1"/>
            <a:r>
              <a:rPr lang="en-US" altLang="ko-KR" sz="2400"/>
              <a:t>My oldest sister’s name is </a:t>
            </a:r>
            <a:r>
              <a:rPr lang="en-US" altLang="ko-KR" sz="2400">
                <a:solidFill>
                  <a:srgbClr val="FF0000"/>
                </a:solidFill>
              </a:rPr>
              <a:t>Debbie</a:t>
            </a:r>
            <a:r>
              <a:rPr lang="en-US" altLang="ko-KR" sz="2400"/>
              <a:t>.  </a:t>
            </a:r>
          </a:p>
          <a:p>
            <a:pPr lvl="1" eaLnBrk="1" hangingPunct="1"/>
            <a:r>
              <a:rPr lang="en-US" altLang="ko-KR" sz="2400"/>
              <a:t>She is married to my brother-in-law.  </a:t>
            </a:r>
          </a:p>
          <a:p>
            <a:pPr lvl="1" eaLnBrk="1" hangingPunct="1"/>
            <a:r>
              <a:rPr lang="en-US" altLang="ko-KR" sz="2400"/>
              <a:t>My brother-in-law’s name is </a:t>
            </a:r>
            <a:r>
              <a:rPr lang="en-US" altLang="ko-KR" sz="2400">
                <a:solidFill>
                  <a:srgbClr val="FF0000"/>
                </a:solidFill>
              </a:rPr>
              <a:t>Dave</a:t>
            </a:r>
            <a:r>
              <a:rPr lang="en-US" altLang="ko-KR" sz="2400"/>
              <a:t>.  </a:t>
            </a:r>
          </a:p>
        </p:txBody>
      </p:sp>
      <p:pic>
        <p:nvPicPr>
          <p:cNvPr id="14340" name="Picture 5">
            <a:extLst>
              <a:ext uri="{FF2B5EF4-FFF2-40B4-BE49-F238E27FC236}">
                <a16:creationId xmlns:a16="http://schemas.microsoft.com/office/drawing/2014/main" id="{09E1414F-E4B2-44DB-B27A-6D157CAAE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2205038"/>
            <a:ext cx="3489325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BCC69DF-574B-4628-ABD4-267A79A9CC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Family 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A04A2A8-D987-45FB-8CDC-B51837C52D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pPr lvl="1" eaLnBrk="1" hangingPunct="1"/>
            <a:r>
              <a:rPr lang="en-US" altLang="ko-KR"/>
              <a:t>My nephew</a:t>
            </a:r>
            <a:r>
              <a:rPr lang="en-US" altLang="ko-KR">
                <a:latin typeface="Arial" panose="020B0604020202020204" pitchFamily="34" charset="0"/>
              </a:rPr>
              <a:t>’</a:t>
            </a:r>
            <a:r>
              <a:rPr lang="en-US" altLang="ko-KR"/>
              <a:t>s name is </a:t>
            </a:r>
            <a:r>
              <a:rPr lang="en-US" altLang="ko-KR">
                <a:solidFill>
                  <a:srgbClr val="FF0000"/>
                </a:solidFill>
              </a:rPr>
              <a:t>Zeke</a:t>
            </a:r>
            <a:r>
              <a:rPr lang="en-US" altLang="ko-KR"/>
              <a:t>. </a:t>
            </a:r>
          </a:p>
        </p:txBody>
      </p:sp>
      <p:pic>
        <p:nvPicPr>
          <p:cNvPr id="15364" name="Picture 6" descr="http://sphotos-e.ak.fbcdn.net/hphotos-ak-ash4/429648_10151490575878293_44905438_n.jpg">
            <a:extLst>
              <a:ext uri="{FF2B5EF4-FFF2-40B4-BE49-F238E27FC236}">
                <a16:creationId xmlns:a16="http://schemas.microsoft.com/office/drawing/2014/main" id="{DA6F1F55-9A64-4D15-91DF-355AC2714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1571625"/>
            <a:ext cx="39655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112C826-AD5E-41FA-9E88-A32B5E5C4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Family 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C07BCD8-FBC5-42C5-80AF-855BB44383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ko-KR"/>
              <a:t>My niece</a:t>
            </a:r>
            <a:r>
              <a:rPr lang="en-US" altLang="ko-KR">
                <a:latin typeface="Arial" panose="020B0604020202020204" pitchFamily="34" charset="0"/>
              </a:rPr>
              <a:t>’</a:t>
            </a:r>
            <a:r>
              <a:rPr lang="en-US" altLang="ko-KR"/>
              <a:t>s name is </a:t>
            </a:r>
            <a:r>
              <a:rPr lang="en-US" altLang="ko-KR">
                <a:solidFill>
                  <a:srgbClr val="FF0000"/>
                </a:solidFill>
              </a:rPr>
              <a:t>Abigail</a:t>
            </a:r>
            <a:r>
              <a:rPr lang="en-US" altLang="ko-KR"/>
              <a:t>. </a:t>
            </a:r>
          </a:p>
        </p:txBody>
      </p:sp>
      <p:pic>
        <p:nvPicPr>
          <p:cNvPr id="16388" name="Picture 2" descr="http://sphotos-e.ak.fbcdn.net/hphotos-ak-ash3/530149_10151515059468293_1174172142_n.jpg">
            <a:extLst>
              <a:ext uri="{FF2B5EF4-FFF2-40B4-BE49-F238E27FC236}">
                <a16:creationId xmlns:a16="http://schemas.microsoft.com/office/drawing/2014/main" id="{39D44EF5-4483-4775-8A42-112BD113C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2214563"/>
            <a:ext cx="619125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:a16="http://schemas.microsoft.com/office/drawing/2014/main" id="{4E74D4D9-8B92-44BC-B84A-9163013B2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vl="1" algn="ctr" eaLnBrk="1" hangingPunct="1">
              <a:spcBef>
                <a:spcPct val="20000"/>
              </a:spcBef>
            </a:pPr>
            <a:r>
              <a:rPr lang="en-US" altLang="ko-KR" sz="2400"/>
              <a:t>My oldest sister is named </a:t>
            </a:r>
            <a:r>
              <a:rPr lang="en-US" altLang="ko-KR" sz="2400">
                <a:solidFill>
                  <a:srgbClr val="990000"/>
                </a:solidFill>
              </a:rPr>
              <a:t>Debbie</a:t>
            </a:r>
            <a:r>
              <a:rPr lang="en-US" altLang="ko-KR" sz="2400"/>
              <a:t>.  </a:t>
            </a:r>
          </a:p>
          <a:p>
            <a:pPr lvl="1" algn="ctr" eaLnBrk="1" hangingPunct="1">
              <a:spcBef>
                <a:spcPct val="20000"/>
              </a:spcBef>
            </a:pPr>
            <a:r>
              <a:rPr lang="en-US" altLang="ko-KR" sz="2400"/>
              <a:t>She is married to my brother-in-law, </a:t>
            </a:r>
            <a:r>
              <a:rPr lang="en-US" altLang="ko-KR" sz="2400">
                <a:solidFill>
                  <a:srgbClr val="990000"/>
                </a:solidFill>
              </a:rPr>
              <a:t>Dave</a:t>
            </a:r>
            <a:r>
              <a:rPr lang="en-US" altLang="ko-KR" sz="2400"/>
              <a:t>.</a:t>
            </a:r>
          </a:p>
          <a:p>
            <a:pPr lvl="1" algn="ctr" eaLnBrk="1" hangingPunct="1">
              <a:spcBef>
                <a:spcPct val="20000"/>
              </a:spcBef>
            </a:pPr>
            <a:r>
              <a:rPr lang="en-US" altLang="ko-KR" sz="2400"/>
              <a:t>My next oldest sister is named </a:t>
            </a:r>
            <a:r>
              <a:rPr lang="en-US" altLang="ko-KR" sz="2400">
                <a:solidFill>
                  <a:srgbClr val="990000"/>
                </a:solidFill>
              </a:rPr>
              <a:t>Amanda</a:t>
            </a:r>
            <a:r>
              <a:rPr lang="en-US" altLang="ko-KR" sz="2400"/>
              <a:t>.</a:t>
            </a:r>
          </a:p>
          <a:p>
            <a:pPr lvl="1" algn="ctr" eaLnBrk="1" hangingPunct="1">
              <a:spcBef>
                <a:spcPct val="20000"/>
              </a:spcBef>
            </a:pPr>
            <a:r>
              <a:rPr lang="en-US" altLang="ko-KR" sz="2400"/>
              <a:t>My youngest sister is named </a:t>
            </a:r>
            <a:r>
              <a:rPr lang="en-US" altLang="ko-KR" sz="2400">
                <a:solidFill>
                  <a:srgbClr val="990000"/>
                </a:solidFill>
              </a:rPr>
              <a:t>Melissa</a:t>
            </a:r>
            <a:r>
              <a:rPr lang="en-US" altLang="ko-KR" sz="2400"/>
              <a:t>.</a:t>
            </a:r>
          </a:p>
          <a:p>
            <a:pPr lvl="1" algn="ctr" eaLnBrk="1" hangingPunct="1">
              <a:spcBef>
                <a:spcPct val="20000"/>
              </a:spcBef>
            </a:pPr>
            <a:r>
              <a:rPr lang="en-US" altLang="ko-KR" sz="2400"/>
              <a:t>My father</a:t>
            </a:r>
            <a:r>
              <a:rPr lang="en-US" altLang="ko-KR" sz="2400">
                <a:latin typeface="Arial" panose="020B0604020202020204" pitchFamily="34" charset="0"/>
              </a:rPr>
              <a:t>’</a:t>
            </a:r>
            <a:r>
              <a:rPr lang="en-US" altLang="ko-KR" sz="2400"/>
              <a:t>s name is </a:t>
            </a:r>
            <a:r>
              <a:rPr lang="en-US" altLang="ko-KR" sz="2400">
                <a:solidFill>
                  <a:srgbClr val="990000"/>
                </a:solidFill>
              </a:rPr>
              <a:t>Harold</a:t>
            </a:r>
            <a:r>
              <a:rPr lang="en-US" altLang="ko-KR" sz="2400"/>
              <a:t>.</a:t>
            </a:r>
          </a:p>
          <a:p>
            <a:pPr lvl="1" algn="ctr" eaLnBrk="1" hangingPunct="1">
              <a:spcBef>
                <a:spcPct val="20000"/>
              </a:spcBef>
            </a:pPr>
            <a:r>
              <a:rPr lang="en-US" altLang="ko-KR" sz="2400"/>
              <a:t>My mother</a:t>
            </a:r>
            <a:r>
              <a:rPr lang="en-US" altLang="ko-KR" sz="2400">
                <a:latin typeface="Arial" panose="020B0604020202020204" pitchFamily="34" charset="0"/>
              </a:rPr>
              <a:t>’</a:t>
            </a:r>
            <a:r>
              <a:rPr lang="en-US" altLang="ko-KR" sz="2400"/>
              <a:t>s name is </a:t>
            </a:r>
            <a:r>
              <a:rPr lang="en-US" altLang="ko-KR" sz="2400">
                <a:solidFill>
                  <a:srgbClr val="990000"/>
                </a:solidFill>
              </a:rPr>
              <a:t>Nelly</a:t>
            </a:r>
            <a:r>
              <a:rPr lang="en-US" altLang="ko-KR" sz="2400"/>
              <a:t>.  </a:t>
            </a:r>
          </a:p>
          <a:p>
            <a:pPr lvl="1" algn="ctr" eaLnBrk="1" hangingPunct="1">
              <a:spcBef>
                <a:spcPct val="20000"/>
              </a:spcBef>
            </a:pPr>
            <a:r>
              <a:rPr lang="en-US" altLang="ko-KR" sz="2400"/>
              <a:t>My nephew</a:t>
            </a:r>
            <a:r>
              <a:rPr lang="en-US" altLang="ko-KR" sz="2400">
                <a:latin typeface="Arial" panose="020B0604020202020204" pitchFamily="34" charset="0"/>
              </a:rPr>
              <a:t>’</a:t>
            </a:r>
            <a:r>
              <a:rPr lang="en-US" altLang="ko-KR" sz="2400"/>
              <a:t>s name is </a:t>
            </a:r>
            <a:r>
              <a:rPr lang="en-US" altLang="ko-KR" sz="2400">
                <a:solidFill>
                  <a:srgbClr val="990000"/>
                </a:solidFill>
              </a:rPr>
              <a:t>Zeke</a:t>
            </a:r>
            <a:r>
              <a:rPr lang="en-US" altLang="ko-KR" sz="2400"/>
              <a:t>. </a:t>
            </a:r>
          </a:p>
        </p:txBody>
      </p:sp>
      <p:pic>
        <p:nvPicPr>
          <p:cNvPr id="17411" name="Picture 5" descr="20267_234500189086_622614086_3300298_152201_n">
            <a:extLst>
              <a:ext uri="{FF2B5EF4-FFF2-40B4-BE49-F238E27FC236}">
                <a16:creationId xmlns:a16="http://schemas.microsoft.com/office/drawing/2014/main" id="{D47652E9-F1FC-48AD-AD3C-7824337C4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049588"/>
            <a:ext cx="5076825" cy="38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2C1633C1-915F-40AB-8B3C-6125C8E49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altLang="ko-KR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B636744B-A58E-43F1-90D9-DCE58FA7D218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7698021">
            <a:off x="2882106" y="4620420"/>
            <a:ext cx="2892425" cy="24050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ko-KR">
                <a:solidFill>
                  <a:srgbClr val="FF0000"/>
                </a:solidFill>
              </a:rPr>
              <a:t>Debbie</a:t>
            </a:r>
          </a:p>
          <a:p>
            <a:pPr>
              <a:buFontTx/>
              <a:buNone/>
            </a:pPr>
            <a:r>
              <a:rPr lang="en-US" altLang="ko-KR"/>
              <a:t>	   </a:t>
            </a:r>
            <a:r>
              <a:rPr lang="en-US" altLang="ko-KR">
                <a:solidFill>
                  <a:srgbClr val="0070C0"/>
                </a:solidFill>
              </a:rPr>
              <a:t>Mr.S</a:t>
            </a:r>
          </a:p>
          <a:p>
            <a:pPr>
              <a:buFontTx/>
              <a:buNone/>
            </a:pPr>
            <a:r>
              <a:rPr lang="en-US" altLang="ko-KR"/>
              <a:t>   </a:t>
            </a:r>
            <a:r>
              <a:rPr lang="en-US" altLang="ko-KR">
                <a:solidFill>
                  <a:srgbClr val="FF0000"/>
                </a:solidFill>
              </a:rPr>
              <a:t>Amanda</a:t>
            </a:r>
          </a:p>
          <a:p>
            <a:pPr>
              <a:buFontTx/>
              <a:buNone/>
            </a:pPr>
            <a:r>
              <a:rPr lang="en-US" altLang="ko-KR"/>
              <a:t>	    </a:t>
            </a:r>
            <a:r>
              <a:rPr lang="en-US" altLang="ko-KR">
                <a:solidFill>
                  <a:srgbClr val="FF0000"/>
                </a:solidFill>
              </a:rPr>
              <a:t>Melissa </a:t>
            </a:r>
            <a:endParaRPr lang="en-CA" altLang="ko-KR">
              <a:solidFill>
                <a:srgbClr val="FF0000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CC6E06B-08F0-4128-B99E-997C94078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3860800"/>
            <a:ext cx="1511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ko-KR" sz="3200" kern="0" dirty="0">
                <a:solidFill>
                  <a:srgbClr val="0070C0"/>
                </a:solidFill>
                <a:latin typeface="+mn-lt"/>
                <a:ea typeface="+mn-ea"/>
              </a:rPr>
              <a:t>Harold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884D40F-0D9E-452D-A675-8754501CE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3860800"/>
            <a:ext cx="12239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ko-KR" sz="3200" kern="0" dirty="0">
                <a:solidFill>
                  <a:srgbClr val="FF0000"/>
                </a:solidFill>
                <a:latin typeface="+mn-lt"/>
                <a:ea typeface="+mn-ea"/>
              </a:rPr>
              <a:t>Nelly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BC6FD63-A3E9-4978-86E3-2538B7384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060575"/>
            <a:ext cx="13779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ko-KR" sz="3200" kern="0" dirty="0">
                <a:solidFill>
                  <a:srgbClr val="0070C0"/>
                </a:solidFill>
                <a:latin typeface="+mn-lt"/>
                <a:ea typeface="+mn-ea"/>
              </a:rPr>
              <a:t>Jack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40F55C0-1B59-467D-8F89-053DB4E52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2060575"/>
            <a:ext cx="20256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ko-KR" sz="3200" kern="0" dirty="0">
                <a:solidFill>
                  <a:srgbClr val="FF0000"/>
                </a:solidFill>
                <a:latin typeface="+mn-lt"/>
                <a:ea typeface="+mn-ea"/>
              </a:rPr>
              <a:t>Tina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719F57-02E5-4F9A-B45E-DFF9879C9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2276475"/>
            <a:ext cx="20272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ko-KR" sz="3200" kern="0" dirty="0">
                <a:solidFill>
                  <a:srgbClr val="0070C0"/>
                </a:solidFill>
                <a:latin typeface="+mn-lt"/>
                <a:ea typeface="+mn-ea"/>
              </a:rPr>
              <a:t>Cornelius 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6E2B9A1-D5C9-4F59-8816-42CC66547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6763" y="2276475"/>
            <a:ext cx="20272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ko-KR" sz="3200" kern="0" dirty="0" err="1">
                <a:solidFill>
                  <a:srgbClr val="FF0000"/>
                </a:solidFill>
                <a:latin typeface="+mn-lt"/>
                <a:ea typeface="+mn-ea"/>
              </a:rPr>
              <a:t>Jacoba</a:t>
            </a:r>
            <a:endParaRPr lang="en-US" altLang="ko-KR" sz="3200" kern="0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cxnSp>
        <p:nvCxnSpPr>
          <p:cNvPr id="18442" name="Straight Connector 11">
            <a:extLst>
              <a:ext uri="{FF2B5EF4-FFF2-40B4-BE49-F238E27FC236}">
                <a16:creationId xmlns:a16="http://schemas.microsoft.com/office/drawing/2014/main" id="{81BF1B69-1277-4F68-AD2C-03FD72CAA9E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63938" y="4724400"/>
            <a:ext cx="194468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3" name="Straight Connector 13">
            <a:extLst>
              <a:ext uri="{FF2B5EF4-FFF2-40B4-BE49-F238E27FC236}">
                <a16:creationId xmlns:a16="http://schemas.microsoft.com/office/drawing/2014/main" id="{6C6D98CE-1424-4FD4-8C8F-0D6AE928E5E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275806" y="5012532"/>
            <a:ext cx="5762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4" name="Straight Connector 14">
            <a:extLst>
              <a:ext uri="{FF2B5EF4-FFF2-40B4-BE49-F238E27FC236}">
                <a16:creationId xmlns:a16="http://schemas.microsoft.com/office/drawing/2014/main" id="{39002E80-2842-4EF3-92B2-AAF1AD8FEB3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923506" y="5012532"/>
            <a:ext cx="5762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5" name="Straight Connector 15">
            <a:extLst>
              <a:ext uri="{FF2B5EF4-FFF2-40B4-BE49-F238E27FC236}">
                <a16:creationId xmlns:a16="http://schemas.microsoft.com/office/drawing/2014/main" id="{D3C794E6-65E4-4E31-823D-54118BC5777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4571206" y="5012532"/>
            <a:ext cx="5762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6" name="Straight Connector 16">
            <a:extLst>
              <a:ext uri="{FF2B5EF4-FFF2-40B4-BE49-F238E27FC236}">
                <a16:creationId xmlns:a16="http://schemas.microsoft.com/office/drawing/2014/main" id="{B0205771-9A04-4A60-AD45-D221A5EDE48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5220493" y="5012532"/>
            <a:ext cx="5762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7" name="Straight Connector 21">
            <a:extLst>
              <a:ext uri="{FF2B5EF4-FFF2-40B4-BE49-F238E27FC236}">
                <a16:creationId xmlns:a16="http://schemas.microsoft.com/office/drawing/2014/main" id="{CB8FF78E-C527-4455-B9FA-4DB9AF6CA5C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24300" y="4221163"/>
            <a:ext cx="11525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8" name="Straight Connector 23">
            <a:extLst>
              <a:ext uri="{FF2B5EF4-FFF2-40B4-BE49-F238E27FC236}">
                <a16:creationId xmlns:a16="http://schemas.microsoft.com/office/drawing/2014/main" id="{643B9370-F203-477F-BF52-CC888E17D3C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4248944" y="4472782"/>
            <a:ext cx="5032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9BEACC8-E9D5-46E9-9F48-BFFCEC1F2EDB}"/>
              </a:ext>
            </a:extLst>
          </p:cNvPr>
          <p:cNvSpPr txBox="1">
            <a:spLocks/>
          </p:cNvSpPr>
          <p:nvPr/>
        </p:nvSpPr>
        <p:spPr bwMode="auto">
          <a:xfrm rot="17698021">
            <a:off x="73819" y="3325019"/>
            <a:ext cx="2892425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kern="0" dirty="0">
                <a:solidFill>
                  <a:srgbClr val="0070C0"/>
                </a:solidFill>
                <a:latin typeface="+mn-lt"/>
                <a:ea typeface="+mn-ea"/>
              </a:rPr>
              <a:t>David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kern="0" dirty="0">
                <a:solidFill>
                  <a:srgbClr val="0070C0"/>
                </a:solidFill>
                <a:latin typeface="+mn-lt"/>
                <a:ea typeface="+mn-ea"/>
              </a:rPr>
              <a:t>Andrew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kern="0" dirty="0">
                <a:solidFill>
                  <a:srgbClr val="0070C0"/>
                </a:solidFill>
                <a:latin typeface="+mn-lt"/>
                <a:ea typeface="+mn-ea"/>
              </a:rPr>
              <a:t>  Richard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kern="0" dirty="0">
                <a:solidFill>
                  <a:srgbClr val="0070C0"/>
                </a:solidFill>
                <a:latin typeface="+mn-lt"/>
                <a:ea typeface="+mn-ea"/>
              </a:rPr>
              <a:t>  Lawrence</a:t>
            </a:r>
            <a:endParaRPr lang="en-CA" sz="2800" kern="0" dirty="0">
              <a:solidFill>
                <a:srgbClr val="0070C0"/>
              </a:solidFill>
              <a:latin typeface="+mn-lt"/>
              <a:ea typeface="+mn-ea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71676C4-0BBA-429E-978C-4271FB6F660E}"/>
              </a:ext>
            </a:extLst>
          </p:cNvPr>
          <p:cNvSpPr txBox="1">
            <a:spLocks/>
          </p:cNvSpPr>
          <p:nvPr/>
        </p:nvSpPr>
        <p:spPr bwMode="auto">
          <a:xfrm rot="17698021">
            <a:off x="5997575" y="3468688"/>
            <a:ext cx="2890838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kern="0" dirty="0" err="1">
                <a:solidFill>
                  <a:srgbClr val="FF0000"/>
                </a:solidFill>
                <a:latin typeface="+mn-lt"/>
                <a:ea typeface="+mn-ea"/>
              </a:rPr>
              <a:t>Mariam</a:t>
            </a:r>
            <a:r>
              <a:rPr lang="en-US" sz="2800" kern="0" dirty="0">
                <a:solidFill>
                  <a:srgbClr val="FF0000"/>
                </a:solidFill>
                <a:latin typeface="+mn-lt"/>
                <a:ea typeface="+mn-ea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kern="0" dirty="0">
                <a:solidFill>
                  <a:srgbClr val="FF0000"/>
                </a:solidFill>
                <a:latin typeface="+mn-lt"/>
                <a:ea typeface="+mn-ea"/>
              </a:rPr>
              <a:t>    Wilma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kern="0" dirty="0">
                <a:solidFill>
                  <a:srgbClr val="FF0000"/>
                </a:solidFill>
                <a:latin typeface="+mn-lt"/>
                <a:ea typeface="+mn-ea"/>
              </a:rPr>
              <a:t>      Jackie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kern="0" dirty="0">
                <a:solidFill>
                  <a:srgbClr val="FF0000"/>
                </a:solidFill>
                <a:latin typeface="+mn-lt"/>
                <a:ea typeface="+mn-ea"/>
              </a:rPr>
              <a:t>        Joyce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kern="0" dirty="0">
                <a:solidFill>
                  <a:srgbClr val="FF0000"/>
                </a:solidFill>
                <a:latin typeface="+mn-lt"/>
                <a:ea typeface="+mn-ea"/>
              </a:rPr>
              <a:t>            </a:t>
            </a:r>
            <a:r>
              <a:rPr lang="en-US" sz="2800" kern="0" dirty="0">
                <a:solidFill>
                  <a:srgbClr val="0070C0"/>
                </a:solidFill>
                <a:latin typeface="+mn-lt"/>
                <a:ea typeface="+mn-ea"/>
              </a:rPr>
              <a:t>Walt </a:t>
            </a:r>
            <a:endParaRPr lang="en-CA" sz="2800" kern="0" dirty="0">
              <a:solidFill>
                <a:srgbClr val="0070C0"/>
              </a:solidFill>
              <a:latin typeface="+mn-lt"/>
              <a:ea typeface="+mn-ea"/>
            </a:endParaRPr>
          </a:p>
        </p:txBody>
      </p:sp>
      <p:cxnSp>
        <p:nvCxnSpPr>
          <p:cNvPr id="18451" name="Straight Connector 27">
            <a:extLst>
              <a:ext uri="{FF2B5EF4-FFF2-40B4-BE49-F238E27FC236}">
                <a16:creationId xmlns:a16="http://schemas.microsoft.com/office/drawing/2014/main" id="{835A30B4-2EE3-4179-A8DB-BCF2DD2882A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51500" y="3284538"/>
            <a:ext cx="30972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2" name="Straight Connector 28">
            <a:extLst>
              <a:ext uri="{FF2B5EF4-FFF2-40B4-BE49-F238E27FC236}">
                <a16:creationId xmlns:a16="http://schemas.microsoft.com/office/drawing/2014/main" id="{6A7568DF-12A3-4666-A9E1-DE3FA0DBF18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5363369" y="3572669"/>
            <a:ext cx="5762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3" name="Straight Connector 29">
            <a:extLst>
              <a:ext uri="{FF2B5EF4-FFF2-40B4-BE49-F238E27FC236}">
                <a16:creationId xmlns:a16="http://schemas.microsoft.com/office/drawing/2014/main" id="{686319B8-9552-417D-9B77-59D0357D836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7199312" y="3752851"/>
            <a:ext cx="9366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4" name="Straight Connector 30">
            <a:extLst>
              <a:ext uri="{FF2B5EF4-FFF2-40B4-BE49-F238E27FC236}">
                <a16:creationId xmlns:a16="http://schemas.microsoft.com/office/drawing/2014/main" id="{18CE6BDD-FDC7-4808-88AB-F8D92BB8777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7704137" y="3752851"/>
            <a:ext cx="9366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5" name="Straight Connector 31">
            <a:extLst>
              <a:ext uri="{FF2B5EF4-FFF2-40B4-BE49-F238E27FC236}">
                <a16:creationId xmlns:a16="http://schemas.microsoft.com/office/drawing/2014/main" id="{A49EDB4A-3468-4DE9-9B55-4A3D38B68F7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8280400" y="3752851"/>
            <a:ext cx="9366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6" name="Straight Connector 67">
            <a:extLst>
              <a:ext uri="{FF2B5EF4-FFF2-40B4-BE49-F238E27FC236}">
                <a16:creationId xmlns:a16="http://schemas.microsoft.com/office/drawing/2014/main" id="{08E3B1CD-CCE0-4810-96F6-4733BC04B11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624637" y="3752851"/>
            <a:ext cx="9366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7" name="Straight Connector 68">
            <a:extLst>
              <a:ext uri="{FF2B5EF4-FFF2-40B4-BE49-F238E27FC236}">
                <a16:creationId xmlns:a16="http://schemas.microsoft.com/office/drawing/2014/main" id="{0A8D2740-D9AB-42E3-A44B-AFABEF2DF70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048375" y="3752851"/>
            <a:ext cx="9366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8" name="Straight Connector 69">
            <a:extLst>
              <a:ext uri="{FF2B5EF4-FFF2-40B4-BE49-F238E27FC236}">
                <a16:creationId xmlns:a16="http://schemas.microsoft.com/office/drawing/2014/main" id="{A57217BE-6503-4997-BBF3-5C0F1DFB942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794" y="3825082"/>
            <a:ext cx="9350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9" name="Straight Connector 70">
            <a:extLst>
              <a:ext uri="{FF2B5EF4-FFF2-40B4-BE49-F238E27FC236}">
                <a16:creationId xmlns:a16="http://schemas.microsoft.com/office/drawing/2014/main" id="{53273FFE-4BF8-4DF7-A6B3-CC007DF24A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8313" y="3357563"/>
            <a:ext cx="28797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0" name="Straight Connector 72">
            <a:extLst>
              <a:ext uri="{FF2B5EF4-FFF2-40B4-BE49-F238E27FC236}">
                <a16:creationId xmlns:a16="http://schemas.microsoft.com/office/drawing/2014/main" id="{A3F4E1C3-A6DE-485F-B8D8-7FD36A409AC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48494" y="3825082"/>
            <a:ext cx="9350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1" name="Straight Connector 73">
            <a:extLst>
              <a:ext uri="{FF2B5EF4-FFF2-40B4-BE49-F238E27FC236}">
                <a16:creationId xmlns:a16="http://schemas.microsoft.com/office/drawing/2014/main" id="{9F8ABC7E-365A-42D9-9D3D-46CC80C71C1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1224756" y="3825082"/>
            <a:ext cx="9350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2" name="Straight Connector 74">
            <a:extLst>
              <a:ext uri="{FF2B5EF4-FFF2-40B4-BE49-F238E27FC236}">
                <a16:creationId xmlns:a16="http://schemas.microsoft.com/office/drawing/2014/main" id="{C1D6F740-FC8F-4071-91EF-49D58980B15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1801019" y="3825082"/>
            <a:ext cx="9350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3" name="Straight Connector 75">
            <a:extLst>
              <a:ext uri="{FF2B5EF4-FFF2-40B4-BE49-F238E27FC236}">
                <a16:creationId xmlns:a16="http://schemas.microsoft.com/office/drawing/2014/main" id="{0F6A80C3-4FE9-4C4C-9E02-C0BAAFBE2957}"/>
              </a:ext>
            </a:extLst>
          </p:cNvPr>
          <p:cNvCxnSpPr>
            <a:cxnSpLocks noChangeShapeType="1"/>
            <a:stCxn id="5" idx="0"/>
          </p:cNvCxnSpPr>
          <p:nvPr/>
        </p:nvCxnSpPr>
        <p:spPr bwMode="auto">
          <a:xfrm rot="5400000" flipH="1" flipV="1">
            <a:off x="3078163" y="3590925"/>
            <a:ext cx="503237" cy="365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4" name="Straight Connector 81">
            <a:extLst>
              <a:ext uri="{FF2B5EF4-FFF2-40B4-BE49-F238E27FC236}">
                <a16:creationId xmlns:a16="http://schemas.microsoft.com/office/drawing/2014/main" id="{CAB9791C-1378-488E-9CDC-C070C8664CE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79613" y="2349500"/>
            <a:ext cx="6477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5" name="Straight Connector 84">
            <a:extLst>
              <a:ext uri="{FF2B5EF4-FFF2-40B4-BE49-F238E27FC236}">
                <a16:creationId xmlns:a16="http://schemas.microsoft.com/office/drawing/2014/main" id="{E689A939-51B4-4475-AF7E-BD2F189819F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1980406" y="2853532"/>
            <a:ext cx="10080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6" name="Straight Connector 86">
            <a:extLst>
              <a:ext uri="{FF2B5EF4-FFF2-40B4-BE49-F238E27FC236}">
                <a16:creationId xmlns:a16="http://schemas.microsoft.com/office/drawing/2014/main" id="{986D58E3-D076-402C-A84E-EE6DB1A953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72225" y="2565400"/>
            <a:ext cx="6477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7" name="Straight Connector 88">
            <a:extLst>
              <a:ext uri="{FF2B5EF4-FFF2-40B4-BE49-F238E27FC236}">
                <a16:creationId xmlns:a16="http://schemas.microsoft.com/office/drawing/2014/main" id="{5E277D22-8FF6-47B7-84FC-63D0DEA426D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373019" y="2924969"/>
            <a:ext cx="7191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ACEEA195-31CB-4DA0-A524-AE67352D3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913"/>
            <a:ext cx="9144000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en-CA" altLang="ko-KR" sz="1400">
                <a:latin typeface="Verdana" panose="020B0604030504040204" pitchFamily="34" charset="0"/>
              </a:rPr>
              <a:t>		</a:t>
            </a:r>
            <a:r>
              <a:rPr lang="en-CA" altLang="ko-KR" sz="1400">
                <a:solidFill>
                  <a:srgbClr val="00B0F0"/>
                </a:solidFill>
                <a:latin typeface="Verdana" panose="020B0604030504040204" pitchFamily="34" charset="0"/>
              </a:rPr>
              <a:t>Jeremy</a:t>
            </a:r>
            <a:r>
              <a:rPr lang="en-CA" altLang="ko-KR" sz="1400">
                <a:latin typeface="Verdana" panose="020B0604030504040204" pitchFamily="34" charset="0"/>
              </a:rPr>
              <a:t> 		</a:t>
            </a:r>
            <a:r>
              <a:rPr lang="en-CA" altLang="ko-KR" sz="1400">
                <a:solidFill>
                  <a:srgbClr val="00B0F0"/>
                </a:solidFill>
                <a:latin typeface="Verdana" panose="020B0604030504040204" pitchFamily="34" charset="0"/>
              </a:rPr>
              <a:t>Lawrence </a:t>
            </a:r>
            <a:endParaRPr lang="en-CA" altLang="ko-KR" sz="1400">
              <a:solidFill>
                <a:srgbClr val="00B0F0"/>
              </a:solidFill>
            </a:endParaRPr>
          </a:p>
          <a:p>
            <a:pPr latinLnBrk="0"/>
            <a:r>
              <a:rPr lang="en-CA" altLang="ko-KR" sz="1400">
                <a:latin typeface="Verdana" panose="020B0604030504040204" pitchFamily="34" charset="0"/>
              </a:rPr>
              <a:t>		</a:t>
            </a:r>
            <a:r>
              <a:rPr lang="en-CA" altLang="ko-KR" sz="1400">
                <a:solidFill>
                  <a:srgbClr val="C00000"/>
                </a:solidFill>
                <a:latin typeface="Verdana" panose="020B0604030504040204" pitchFamily="34" charset="0"/>
              </a:rPr>
              <a:t>Laura</a:t>
            </a:r>
            <a:r>
              <a:rPr lang="en-CA" altLang="ko-KR" sz="1400">
                <a:latin typeface="Verdana" panose="020B0604030504040204" pitchFamily="34" charset="0"/>
              </a:rPr>
              <a:t> 		</a:t>
            </a:r>
            <a:r>
              <a:rPr lang="en-CA" altLang="ko-KR" sz="1400">
                <a:solidFill>
                  <a:srgbClr val="C00000"/>
                </a:solidFill>
                <a:latin typeface="Verdana" panose="020B0604030504040204" pitchFamily="34" charset="0"/>
              </a:rPr>
              <a:t>Karen</a:t>
            </a:r>
            <a:endParaRPr lang="en-CA" altLang="ko-KR" sz="1400">
              <a:solidFill>
                <a:srgbClr val="C00000"/>
              </a:solidFill>
            </a:endParaRPr>
          </a:p>
          <a:p>
            <a:pPr latinLnBrk="0"/>
            <a:r>
              <a:rPr lang="en-CA" altLang="ko-KR" sz="1400">
                <a:latin typeface="Verdana" panose="020B0604030504040204" pitchFamily="34" charset="0"/>
              </a:rPr>
              <a:t>		</a:t>
            </a:r>
            <a:r>
              <a:rPr lang="en-CA" altLang="ko-KR" sz="1400">
                <a:solidFill>
                  <a:srgbClr val="00B0F0"/>
                </a:solidFill>
                <a:latin typeface="Verdana" panose="020B0604030504040204" pitchFamily="34" charset="0"/>
              </a:rPr>
              <a:t>Braden </a:t>
            </a:r>
            <a:endParaRPr lang="en-CA" altLang="ko-KR" sz="1400">
              <a:solidFill>
                <a:srgbClr val="00B0F0"/>
              </a:solidFill>
            </a:endParaRPr>
          </a:p>
          <a:p>
            <a:pPr latinLnBrk="0"/>
            <a:r>
              <a:rPr lang="en-CA" altLang="ko-KR" sz="1400">
                <a:solidFill>
                  <a:srgbClr val="00B0F0"/>
                </a:solidFill>
                <a:latin typeface="Verdana" panose="020B0604030504040204" pitchFamily="34" charset="0"/>
              </a:rPr>
              <a:t>Jack</a:t>
            </a:r>
            <a:r>
              <a:rPr lang="en-CA" altLang="ko-KR" sz="1400">
                <a:latin typeface="Verdana" panose="020B0604030504040204" pitchFamily="34" charset="0"/>
              </a:rPr>
              <a:t> 		</a:t>
            </a:r>
            <a:r>
              <a:rPr lang="en-CA" altLang="ko-KR" sz="1400">
                <a:solidFill>
                  <a:srgbClr val="00B0F0"/>
                </a:solidFill>
                <a:latin typeface="Verdana" panose="020B0604030504040204" pitchFamily="34" charset="0"/>
              </a:rPr>
              <a:t>Jason</a:t>
            </a:r>
            <a:endParaRPr lang="en-CA" altLang="ko-KR" sz="1400">
              <a:solidFill>
                <a:srgbClr val="00B0F0"/>
              </a:solidFill>
            </a:endParaRPr>
          </a:p>
          <a:p>
            <a:pPr latinLnBrk="0"/>
            <a:r>
              <a:rPr lang="en-CA" altLang="ko-KR" sz="1400">
                <a:latin typeface="Verdana" panose="020B0604030504040204" pitchFamily="34" charset="0"/>
              </a:rPr>
              <a:t>		</a:t>
            </a:r>
            <a:r>
              <a:rPr lang="en-CA" altLang="ko-KR" sz="1400">
                <a:solidFill>
                  <a:srgbClr val="C00000"/>
                </a:solidFill>
                <a:latin typeface="Verdana" panose="020B0604030504040204" pitchFamily="34" charset="0"/>
              </a:rPr>
              <a:t>Melissa</a:t>
            </a:r>
            <a:endParaRPr lang="en-CA" altLang="ko-KR" sz="1400">
              <a:solidFill>
                <a:srgbClr val="C00000"/>
              </a:solidFill>
            </a:endParaRPr>
          </a:p>
          <a:p>
            <a:pPr latinLnBrk="0"/>
            <a:r>
              <a:rPr lang="en-CA" altLang="ko-KR" sz="1400">
                <a:latin typeface="Verdana" panose="020B0604030504040204" pitchFamily="34" charset="0"/>
              </a:rPr>
              <a:t>		</a:t>
            </a:r>
            <a:r>
              <a:rPr lang="en-CA" altLang="ko-KR" sz="1400">
                <a:solidFill>
                  <a:srgbClr val="C00000"/>
                </a:solidFill>
                <a:latin typeface="Verdana" panose="020B0604030504040204" pitchFamily="34" charset="0"/>
              </a:rPr>
              <a:t>Kimberley</a:t>
            </a:r>
            <a:r>
              <a:rPr lang="en-CA" altLang="ko-KR" sz="1400">
                <a:latin typeface="Verdana" panose="020B0604030504040204" pitchFamily="34" charset="0"/>
              </a:rPr>
              <a:t>		</a:t>
            </a:r>
            <a:r>
              <a:rPr lang="en-CA" altLang="ko-KR" sz="1400">
                <a:solidFill>
                  <a:srgbClr val="00B0F0"/>
                </a:solidFill>
                <a:latin typeface="Verdana" panose="020B0604030504040204" pitchFamily="34" charset="0"/>
              </a:rPr>
              <a:t>Richard </a:t>
            </a:r>
            <a:endParaRPr lang="en-CA" altLang="ko-KR" sz="1400">
              <a:solidFill>
                <a:srgbClr val="00B0F0"/>
              </a:solidFill>
            </a:endParaRPr>
          </a:p>
          <a:p>
            <a:pPr latinLnBrk="0"/>
            <a:r>
              <a:rPr lang="en-CA" altLang="ko-KR" sz="1400">
                <a:latin typeface="Verdana" panose="020B0604030504040204" pitchFamily="34" charset="0"/>
              </a:rPr>
              <a:t>	 	</a:t>
            </a:r>
            <a:r>
              <a:rPr lang="en-CA" altLang="ko-KR" sz="1400">
                <a:solidFill>
                  <a:srgbClr val="00B0F0"/>
                </a:solidFill>
                <a:latin typeface="Verdana" panose="020B0604030504040204" pitchFamily="34" charset="0"/>
              </a:rPr>
              <a:t>Corey</a:t>
            </a:r>
            <a:r>
              <a:rPr lang="en-CA" altLang="ko-KR" sz="1400">
                <a:latin typeface="Verdana" panose="020B0604030504040204" pitchFamily="34" charset="0"/>
              </a:rPr>
              <a:t>		</a:t>
            </a:r>
            <a:r>
              <a:rPr lang="en-CA" altLang="ko-KR" sz="1400">
                <a:solidFill>
                  <a:srgbClr val="C00000"/>
                </a:solidFill>
                <a:latin typeface="Verdana" panose="020B0604030504040204" pitchFamily="34" charset="0"/>
              </a:rPr>
              <a:t>Julie </a:t>
            </a:r>
            <a:endParaRPr lang="en-CA" altLang="ko-KR" sz="1400">
              <a:solidFill>
                <a:srgbClr val="C00000"/>
              </a:solidFill>
            </a:endParaRPr>
          </a:p>
          <a:p>
            <a:pPr latinLnBrk="0"/>
            <a:r>
              <a:rPr lang="en-CA" altLang="ko-KR" sz="1400">
                <a:latin typeface="Verdana" panose="020B0604030504040204" pitchFamily="34" charset="0"/>
              </a:rPr>
              <a:t>		</a:t>
            </a:r>
            <a:r>
              <a:rPr lang="en-CA" altLang="ko-KR" sz="1400">
                <a:solidFill>
                  <a:srgbClr val="C00000"/>
                </a:solidFill>
                <a:latin typeface="Verdana" panose="020B0604030504040204" pitchFamily="34" charset="0"/>
              </a:rPr>
              <a:t>Brittany</a:t>
            </a:r>
            <a:r>
              <a:rPr lang="en-CA" altLang="ko-KR" sz="1400">
                <a:latin typeface="Verdana" panose="020B0604030504040204" pitchFamily="34" charset="0"/>
              </a:rPr>
              <a:t> 	</a:t>
            </a:r>
            <a:endParaRPr lang="en-CA" altLang="ko-KR" sz="1400"/>
          </a:p>
          <a:p>
            <a:pPr latinLnBrk="0"/>
            <a:r>
              <a:rPr lang="en-CA" altLang="ko-KR" sz="1400">
                <a:latin typeface="Verdana" panose="020B0604030504040204" pitchFamily="34" charset="0"/>
              </a:rPr>
              <a:t>		</a:t>
            </a:r>
            <a:r>
              <a:rPr lang="en-CA" altLang="ko-KR" sz="1400">
                <a:solidFill>
                  <a:srgbClr val="00B0F0"/>
                </a:solidFill>
                <a:latin typeface="Verdana" panose="020B0604030504040204" pitchFamily="34" charset="0"/>
              </a:rPr>
              <a:t>Dylan </a:t>
            </a:r>
            <a:endParaRPr lang="en-CA" altLang="ko-KR" sz="1400">
              <a:solidFill>
                <a:srgbClr val="00B0F0"/>
              </a:solidFill>
            </a:endParaRPr>
          </a:p>
          <a:p>
            <a:pPr latinLnBrk="0"/>
            <a:r>
              <a:rPr lang="en-CA" altLang="ko-KR" sz="1400">
                <a:latin typeface="Verdana" panose="020B0604030504040204" pitchFamily="34" charset="0"/>
              </a:rPr>
              <a:t>	 	</a:t>
            </a:r>
            <a:r>
              <a:rPr lang="en-CA" altLang="ko-KR" sz="1400">
                <a:solidFill>
                  <a:srgbClr val="C00000"/>
                </a:solidFill>
                <a:latin typeface="Verdana" panose="020B0604030504040204" pitchFamily="34" charset="0"/>
              </a:rPr>
              <a:t>Stephanie</a:t>
            </a:r>
            <a:r>
              <a:rPr lang="en-CA" altLang="ko-KR" sz="1400">
                <a:latin typeface="Verdana" panose="020B0604030504040204" pitchFamily="34" charset="0"/>
              </a:rPr>
              <a:t> 	</a:t>
            </a:r>
            <a:r>
              <a:rPr lang="en-CA" altLang="ko-KR" sz="1400">
                <a:solidFill>
                  <a:srgbClr val="00B0F0"/>
                </a:solidFill>
                <a:latin typeface="Verdana" panose="020B0604030504040204" pitchFamily="34" charset="0"/>
              </a:rPr>
              <a:t>Andrew</a:t>
            </a:r>
            <a:r>
              <a:rPr lang="en-CA" altLang="ko-KR" sz="1400">
                <a:latin typeface="Verdana" panose="020B0604030504040204" pitchFamily="34" charset="0"/>
              </a:rPr>
              <a:t> 		</a:t>
            </a:r>
            <a:r>
              <a:rPr lang="en-CA" altLang="ko-KR" sz="1400">
                <a:solidFill>
                  <a:srgbClr val="00B0F0"/>
                </a:solidFill>
                <a:latin typeface="Verdana" panose="020B0604030504040204" pitchFamily="34" charset="0"/>
              </a:rPr>
              <a:t>Jack</a:t>
            </a:r>
            <a:endParaRPr lang="en-CA" altLang="ko-KR" sz="1400">
              <a:solidFill>
                <a:srgbClr val="00B0F0"/>
              </a:solidFill>
            </a:endParaRPr>
          </a:p>
          <a:p>
            <a:pPr latinLnBrk="0"/>
            <a:r>
              <a:rPr lang="en-CA" altLang="ko-KR" sz="1400">
                <a:latin typeface="Verdana" panose="020B0604030504040204" pitchFamily="34" charset="0"/>
              </a:rPr>
              <a:t>		</a:t>
            </a:r>
            <a:r>
              <a:rPr lang="en-CA" altLang="ko-KR" sz="1400">
                <a:solidFill>
                  <a:srgbClr val="C00000"/>
                </a:solidFill>
                <a:latin typeface="Verdana" panose="020B0604030504040204" pitchFamily="34" charset="0"/>
              </a:rPr>
              <a:t>Emily</a:t>
            </a:r>
            <a:r>
              <a:rPr lang="en-CA" altLang="ko-KR" sz="1400">
                <a:latin typeface="Verdana" panose="020B0604030504040204" pitchFamily="34" charset="0"/>
              </a:rPr>
              <a:t> 		</a:t>
            </a:r>
            <a:r>
              <a:rPr lang="en-CA" altLang="ko-KR" sz="1400">
                <a:solidFill>
                  <a:srgbClr val="C00000"/>
                </a:solidFill>
                <a:latin typeface="Verdana" panose="020B0604030504040204" pitchFamily="34" charset="0"/>
              </a:rPr>
              <a:t>Elizabeth</a:t>
            </a:r>
            <a:r>
              <a:rPr lang="en-CA" altLang="ko-KR" sz="1400">
                <a:latin typeface="Verdana" panose="020B0604030504040204" pitchFamily="34" charset="0"/>
              </a:rPr>
              <a:t> 		</a:t>
            </a:r>
            <a:r>
              <a:rPr lang="en-CA" altLang="ko-KR" sz="1400">
                <a:solidFill>
                  <a:srgbClr val="C00000"/>
                </a:solidFill>
                <a:latin typeface="Verdana" panose="020B0604030504040204" pitchFamily="34" charset="0"/>
              </a:rPr>
              <a:t>Tina </a:t>
            </a:r>
            <a:endParaRPr lang="en-CA" altLang="ko-KR" sz="1400">
              <a:solidFill>
                <a:srgbClr val="C00000"/>
              </a:solidFill>
            </a:endParaRPr>
          </a:p>
          <a:p>
            <a:pPr latinLnBrk="0"/>
            <a:r>
              <a:rPr lang="en-CA" altLang="ko-KR" sz="1400">
                <a:solidFill>
                  <a:srgbClr val="00B0F0"/>
                </a:solidFill>
                <a:latin typeface="Verdana" panose="020B0604030504040204" pitchFamily="34" charset="0"/>
              </a:rPr>
              <a:t>		Calvin </a:t>
            </a:r>
            <a:endParaRPr lang="en-CA" altLang="ko-KR" sz="1400">
              <a:solidFill>
                <a:srgbClr val="00B0F0"/>
              </a:solidFill>
            </a:endParaRPr>
          </a:p>
          <a:p>
            <a:pPr latinLnBrk="0"/>
            <a:r>
              <a:rPr lang="en-CA" altLang="ko-KR" sz="1400">
                <a:latin typeface="Verdana" panose="020B0604030504040204" pitchFamily="34" charset="0"/>
              </a:rPr>
              <a:t>		</a:t>
            </a:r>
            <a:r>
              <a:rPr lang="en-CA" altLang="ko-KR" sz="1400">
                <a:solidFill>
                  <a:srgbClr val="C00000"/>
                </a:solidFill>
                <a:latin typeface="Verdana" panose="020B0604030504040204" pitchFamily="34" charset="0"/>
              </a:rPr>
              <a:t>Summer</a:t>
            </a:r>
            <a:r>
              <a:rPr lang="en-CA" altLang="ko-KR" sz="1400">
                <a:latin typeface="Verdana" panose="020B0604030504040204" pitchFamily="34" charset="0"/>
              </a:rPr>
              <a:t>		</a:t>
            </a:r>
            <a:r>
              <a:rPr lang="en-CA" altLang="ko-KR" sz="1400">
                <a:solidFill>
                  <a:srgbClr val="00B0F0"/>
                </a:solidFill>
                <a:latin typeface="Verdana" panose="020B0604030504040204" pitchFamily="34" charset="0"/>
              </a:rPr>
              <a:t>David </a:t>
            </a:r>
            <a:endParaRPr lang="en-CA" altLang="ko-KR" sz="1400">
              <a:solidFill>
                <a:srgbClr val="00B0F0"/>
              </a:solidFill>
            </a:endParaRPr>
          </a:p>
          <a:p>
            <a:pPr latinLnBrk="0"/>
            <a:r>
              <a:rPr lang="en-CA" altLang="ko-KR" sz="1400">
                <a:latin typeface="Verdana" panose="020B0604030504040204" pitchFamily="34" charset="0"/>
              </a:rPr>
              <a:t>		</a:t>
            </a:r>
            <a:r>
              <a:rPr lang="en-CA" altLang="ko-KR" sz="1400">
                <a:solidFill>
                  <a:srgbClr val="00B0F0"/>
                </a:solidFill>
                <a:latin typeface="Verdana" panose="020B0604030504040204" pitchFamily="34" charset="0"/>
              </a:rPr>
              <a:t>Jordan</a:t>
            </a:r>
            <a:r>
              <a:rPr lang="en-CA" altLang="ko-KR" sz="1400">
                <a:latin typeface="Verdana" panose="020B0604030504040204" pitchFamily="34" charset="0"/>
              </a:rPr>
              <a:t>		</a:t>
            </a:r>
            <a:r>
              <a:rPr lang="en-CA" altLang="ko-KR" sz="1400">
                <a:solidFill>
                  <a:srgbClr val="C00000"/>
                </a:solidFill>
                <a:latin typeface="Verdana" panose="020B0604030504040204" pitchFamily="34" charset="0"/>
              </a:rPr>
              <a:t>Sheila </a:t>
            </a:r>
            <a:endParaRPr lang="en-CA" altLang="ko-KR" sz="1400">
              <a:solidFill>
                <a:srgbClr val="C00000"/>
              </a:solidFill>
            </a:endParaRPr>
          </a:p>
          <a:p>
            <a:pPr latinLnBrk="0"/>
            <a:r>
              <a:rPr lang="en-CA" altLang="ko-KR" sz="1400">
                <a:latin typeface="Verdana" panose="020B0604030504040204" pitchFamily="34" charset="0"/>
              </a:rPr>
              <a:t>		</a:t>
            </a:r>
            <a:r>
              <a:rPr lang="en-CA" altLang="ko-KR" sz="1400">
                <a:solidFill>
                  <a:srgbClr val="00B0F0"/>
                </a:solidFill>
                <a:latin typeface="Verdana" panose="020B0604030504040204" pitchFamily="34" charset="0"/>
              </a:rPr>
              <a:t>Noah </a:t>
            </a:r>
            <a:endParaRPr lang="en-CA" altLang="ko-KR" sz="1400">
              <a:solidFill>
                <a:srgbClr val="00B0F0"/>
              </a:solidFill>
            </a:endParaRPr>
          </a:p>
          <a:p>
            <a:pPr latinLnBrk="0"/>
            <a:r>
              <a:rPr lang="en-CA" altLang="ko-KR" sz="1400">
                <a:solidFill>
                  <a:srgbClr val="00B0F0"/>
                </a:solidFill>
                <a:latin typeface="Verdana" panose="020B0604030504040204" pitchFamily="34" charset="0"/>
              </a:rPr>
              <a:t>Zeke</a:t>
            </a:r>
            <a:r>
              <a:rPr lang="en-CA" altLang="ko-KR" sz="1400">
                <a:latin typeface="Verdana" panose="020B0604030504040204" pitchFamily="34" charset="0"/>
              </a:rPr>
              <a:t>		</a:t>
            </a:r>
            <a:r>
              <a:rPr lang="en-CA" altLang="ko-KR" sz="1400">
                <a:solidFill>
                  <a:srgbClr val="C00000"/>
                </a:solidFill>
                <a:latin typeface="Verdana" panose="020B0604030504040204" pitchFamily="34" charset="0"/>
              </a:rPr>
              <a:t>Debbie</a:t>
            </a:r>
            <a:endParaRPr lang="en-CA" altLang="ko-KR" sz="1400">
              <a:solidFill>
                <a:srgbClr val="C00000"/>
              </a:solidFill>
            </a:endParaRPr>
          </a:p>
          <a:p>
            <a:pPr latinLnBrk="0"/>
            <a:r>
              <a:rPr lang="en-CA" altLang="ko-KR" sz="1400">
                <a:latin typeface="Verdana" panose="020B0604030504040204" pitchFamily="34" charset="0"/>
              </a:rPr>
              <a:t>		</a:t>
            </a:r>
            <a:r>
              <a:rPr lang="en-CA" altLang="ko-KR" sz="1400">
                <a:solidFill>
                  <a:srgbClr val="00B0F0"/>
                </a:solidFill>
                <a:latin typeface="Verdana" panose="020B0604030504040204" pitchFamily="34" charset="0"/>
              </a:rPr>
              <a:t>Dave </a:t>
            </a:r>
            <a:endParaRPr lang="en-CA" altLang="ko-KR" sz="1400">
              <a:solidFill>
                <a:srgbClr val="00B0F0"/>
              </a:solidFill>
            </a:endParaRPr>
          </a:p>
          <a:p>
            <a:pPr latinLnBrk="0"/>
            <a:r>
              <a:rPr lang="en-CA" altLang="ko-KR" sz="1400">
                <a:latin typeface="Verdana" panose="020B0604030504040204" pitchFamily="34" charset="0"/>
              </a:rPr>
              <a:t>		Mr.S		</a:t>
            </a:r>
            <a:r>
              <a:rPr lang="en-CA" altLang="ko-KR" sz="1400">
                <a:solidFill>
                  <a:srgbClr val="00B0F0"/>
                </a:solidFill>
                <a:latin typeface="Verdana" panose="020B0604030504040204" pitchFamily="34" charset="0"/>
              </a:rPr>
              <a:t>Harold</a:t>
            </a:r>
            <a:endParaRPr lang="en-CA" altLang="ko-KR" sz="1400">
              <a:solidFill>
                <a:srgbClr val="00B0F0"/>
              </a:solidFill>
            </a:endParaRPr>
          </a:p>
          <a:p>
            <a:pPr latinLnBrk="0"/>
            <a:r>
              <a:rPr lang="en-CA" altLang="ko-KR" sz="1400">
                <a:latin typeface="Verdana" panose="020B0604030504040204" pitchFamily="34" charset="0"/>
              </a:rPr>
              <a:t>		</a:t>
            </a:r>
            <a:r>
              <a:rPr lang="en-CA" altLang="ko-KR" sz="1400">
                <a:solidFill>
                  <a:srgbClr val="C00000"/>
                </a:solidFill>
                <a:latin typeface="Verdana" panose="020B0604030504040204" pitchFamily="34" charset="0"/>
              </a:rPr>
              <a:t>Amanda</a:t>
            </a:r>
            <a:r>
              <a:rPr lang="en-CA" altLang="ko-KR" sz="1400">
                <a:latin typeface="Verdana" panose="020B0604030504040204" pitchFamily="34" charset="0"/>
              </a:rPr>
              <a:t>		</a:t>
            </a:r>
            <a:r>
              <a:rPr lang="en-CA" altLang="ko-KR" sz="1400">
                <a:solidFill>
                  <a:srgbClr val="C00000"/>
                </a:solidFill>
                <a:latin typeface="Verdana" panose="020B0604030504040204" pitchFamily="34" charset="0"/>
              </a:rPr>
              <a:t>Nelly </a:t>
            </a:r>
            <a:endParaRPr lang="en-CA" altLang="ko-KR" sz="1400">
              <a:solidFill>
                <a:srgbClr val="C00000"/>
              </a:solidFill>
            </a:endParaRPr>
          </a:p>
          <a:p>
            <a:pPr latinLnBrk="0"/>
            <a:r>
              <a:rPr lang="en-CA" altLang="ko-KR" sz="1400">
                <a:latin typeface="Verdana" panose="020B0604030504040204" pitchFamily="34" charset="0"/>
              </a:rPr>
              <a:t>		</a:t>
            </a:r>
            <a:r>
              <a:rPr lang="en-CA" altLang="ko-KR" sz="1400">
                <a:solidFill>
                  <a:srgbClr val="C00000"/>
                </a:solidFill>
                <a:latin typeface="Verdana" panose="020B0604030504040204" pitchFamily="34" charset="0"/>
              </a:rPr>
              <a:t>Melissa</a:t>
            </a:r>
            <a:r>
              <a:rPr lang="en-CA" altLang="ko-KR" sz="1400">
                <a:latin typeface="Verdana" panose="020B0604030504040204" pitchFamily="34" charset="0"/>
              </a:rPr>
              <a:t> 	</a:t>
            </a:r>
            <a:endParaRPr lang="en-CA" altLang="ko-KR" sz="1400"/>
          </a:p>
          <a:p>
            <a:pPr latinLnBrk="0"/>
            <a:r>
              <a:rPr lang="en-CA" altLang="ko-KR" sz="1400">
                <a:latin typeface="Verdana" panose="020B0604030504040204" pitchFamily="34" charset="0"/>
              </a:rPr>
              <a:t>		</a:t>
            </a:r>
            <a:r>
              <a:rPr lang="en-CA" altLang="ko-KR" sz="1400">
                <a:solidFill>
                  <a:srgbClr val="00B0F0"/>
                </a:solidFill>
                <a:latin typeface="Verdana" panose="020B0604030504040204" pitchFamily="34" charset="0"/>
              </a:rPr>
              <a:t>Eric</a:t>
            </a:r>
            <a:r>
              <a:rPr lang="en-CA" altLang="ko-KR" sz="1400">
                <a:latin typeface="Verdana" panose="020B0604030504040204" pitchFamily="34" charset="0"/>
              </a:rPr>
              <a:t>		</a:t>
            </a:r>
            <a:r>
              <a:rPr lang="en-CA" altLang="ko-KR" sz="1400">
                <a:solidFill>
                  <a:srgbClr val="C00000"/>
                </a:solidFill>
                <a:latin typeface="Verdana" panose="020B0604030504040204" pitchFamily="34" charset="0"/>
              </a:rPr>
              <a:t>Mariam </a:t>
            </a:r>
            <a:endParaRPr lang="en-CA" altLang="ko-KR" sz="1400">
              <a:solidFill>
                <a:srgbClr val="C00000"/>
              </a:solidFill>
            </a:endParaRPr>
          </a:p>
          <a:p>
            <a:pPr latinLnBrk="0"/>
            <a:r>
              <a:rPr lang="en-CA" altLang="ko-KR" sz="1400">
                <a:latin typeface="Verdana" panose="020B0604030504040204" pitchFamily="34" charset="0"/>
              </a:rPr>
              <a:t>		</a:t>
            </a:r>
            <a:r>
              <a:rPr lang="en-CA" altLang="ko-KR" sz="1400">
                <a:solidFill>
                  <a:srgbClr val="00B0F0"/>
                </a:solidFill>
                <a:latin typeface="Verdana" panose="020B0604030504040204" pitchFamily="34" charset="0"/>
              </a:rPr>
              <a:t>Matt</a:t>
            </a:r>
            <a:r>
              <a:rPr lang="en-CA" altLang="ko-KR" sz="1400">
                <a:latin typeface="Verdana" panose="020B0604030504040204" pitchFamily="34" charset="0"/>
              </a:rPr>
              <a:t>		</a:t>
            </a:r>
            <a:r>
              <a:rPr lang="en-CA" altLang="ko-KR" sz="1400">
                <a:solidFill>
                  <a:srgbClr val="00B0F0"/>
                </a:solidFill>
                <a:latin typeface="Verdana" panose="020B0604030504040204" pitchFamily="34" charset="0"/>
              </a:rPr>
              <a:t>Harley </a:t>
            </a:r>
            <a:endParaRPr lang="en-CA" altLang="ko-KR" sz="1400">
              <a:solidFill>
                <a:srgbClr val="00B0F0"/>
              </a:solidFill>
            </a:endParaRPr>
          </a:p>
          <a:p>
            <a:pPr latinLnBrk="0"/>
            <a:r>
              <a:rPr lang="en-CA" altLang="ko-KR" sz="1400">
                <a:latin typeface="Verdana" panose="020B0604030504040204" pitchFamily="34" charset="0"/>
              </a:rPr>
              <a:t>		</a:t>
            </a:r>
            <a:r>
              <a:rPr lang="en-CA" altLang="ko-KR" sz="1400">
                <a:solidFill>
                  <a:srgbClr val="00B0F0"/>
                </a:solidFill>
                <a:latin typeface="Verdana" panose="020B0604030504040204" pitchFamily="34" charset="0"/>
              </a:rPr>
              <a:t>Skyler</a:t>
            </a:r>
            <a:r>
              <a:rPr lang="en-CA" altLang="ko-KR" sz="1400">
                <a:latin typeface="Verdana" panose="020B0604030504040204" pitchFamily="34" charset="0"/>
              </a:rPr>
              <a:t> 		</a:t>
            </a:r>
            <a:r>
              <a:rPr lang="en-CA" altLang="ko-KR" sz="1400">
                <a:solidFill>
                  <a:srgbClr val="C00000"/>
                </a:solidFill>
                <a:latin typeface="Verdana" panose="020B0604030504040204" pitchFamily="34" charset="0"/>
              </a:rPr>
              <a:t>Wilma </a:t>
            </a:r>
            <a:endParaRPr lang="en-CA" altLang="ko-KR" sz="1400">
              <a:solidFill>
                <a:srgbClr val="C00000"/>
              </a:solidFill>
            </a:endParaRPr>
          </a:p>
          <a:p>
            <a:pPr latinLnBrk="0"/>
            <a:r>
              <a:rPr lang="en-CA" altLang="ko-KR" sz="1400">
                <a:latin typeface="Verdana" panose="020B0604030504040204" pitchFamily="34" charset="0"/>
              </a:rPr>
              <a:t>		</a:t>
            </a:r>
            <a:r>
              <a:rPr lang="en-CA" altLang="ko-KR" sz="1400">
                <a:solidFill>
                  <a:srgbClr val="00B0F0"/>
                </a:solidFill>
                <a:latin typeface="Verdana" panose="020B0604030504040204" pitchFamily="34" charset="0"/>
              </a:rPr>
              <a:t>Sterling</a:t>
            </a:r>
            <a:r>
              <a:rPr lang="en-CA" altLang="ko-KR" sz="1400">
                <a:latin typeface="Verdana" panose="020B0604030504040204" pitchFamily="34" charset="0"/>
              </a:rPr>
              <a:t> 		</a:t>
            </a:r>
            <a:r>
              <a:rPr lang="en-CA" altLang="ko-KR" sz="1400">
                <a:solidFill>
                  <a:srgbClr val="00B0F0"/>
                </a:solidFill>
                <a:latin typeface="Verdana" panose="020B0604030504040204" pitchFamily="34" charset="0"/>
              </a:rPr>
              <a:t>Dragon</a:t>
            </a:r>
            <a:r>
              <a:rPr lang="en-CA" altLang="ko-KR" sz="1400">
                <a:latin typeface="Verdana" panose="020B0604030504040204" pitchFamily="34" charset="0"/>
              </a:rPr>
              <a:t> 		</a:t>
            </a:r>
            <a:r>
              <a:rPr lang="en-CA" altLang="ko-KR" sz="1400">
                <a:solidFill>
                  <a:srgbClr val="00B0F0"/>
                </a:solidFill>
                <a:latin typeface="Verdana" panose="020B0604030504040204" pitchFamily="34" charset="0"/>
              </a:rPr>
              <a:t>Cornelius </a:t>
            </a:r>
            <a:endParaRPr lang="en-CA" altLang="ko-KR" sz="1400">
              <a:solidFill>
                <a:srgbClr val="00B0F0"/>
              </a:solidFill>
            </a:endParaRPr>
          </a:p>
          <a:p>
            <a:pPr latinLnBrk="0"/>
            <a:r>
              <a:rPr lang="en-CA" altLang="ko-KR" sz="1400">
                <a:latin typeface="Verdana" panose="020B0604030504040204" pitchFamily="34" charset="0"/>
              </a:rPr>
              <a:t>		</a:t>
            </a:r>
            <a:r>
              <a:rPr lang="en-CA" altLang="ko-KR" sz="1400">
                <a:solidFill>
                  <a:srgbClr val="00B0F0"/>
                </a:solidFill>
                <a:latin typeface="Verdana" panose="020B0604030504040204" pitchFamily="34" charset="0"/>
              </a:rPr>
              <a:t>Tom</a:t>
            </a:r>
            <a:r>
              <a:rPr lang="en-CA" altLang="ko-KR" sz="1400">
                <a:latin typeface="Verdana" panose="020B0604030504040204" pitchFamily="34" charset="0"/>
              </a:rPr>
              <a:t> 		</a:t>
            </a:r>
            <a:r>
              <a:rPr lang="en-CA" altLang="ko-KR" sz="1400">
                <a:solidFill>
                  <a:srgbClr val="C00000"/>
                </a:solidFill>
                <a:latin typeface="Verdana" panose="020B0604030504040204" pitchFamily="34" charset="0"/>
              </a:rPr>
              <a:t>Jackie</a:t>
            </a:r>
            <a:r>
              <a:rPr lang="en-CA" altLang="ko-KR" sz="1400">
                <a:latin typeface="Verdana" panose="020B0604030504040204" pitchFamily="34" charset="0"/>
              </a:rPr>
              <a:t> 		</a:t>
            </a:r>
            <a:r>
              <a:rPr lang="en-CA" altLang="ko-KR" sz="1400">
                <a:solidFill>
                  <a:srgbClr val="C00000"/>
                </a:solidFill>
                <a:latin typeface="Verdana" panose="020B0604030504040204" pitchFamily="34" charset="0"/>
              </a:rPr>
              <a:t>Jacoba </a:t>
            </a:r>
            <a:endParaRPr lang="en-CA" altLang="ko-KR" sz="1400">
              <a:solidFill>
                <a:srgbClr val="C00000"/>
              </a:solidFill>
            </a:endParaRPr>
          </a:p>
          <a:p>
            <a:pPr latinLnBrk="0"/>
            <a:r>
              <a:rPr lang="en-CA" altLang="ko-KR" sz="1400">
                <a:latin typeface="Verdana" panose="020B0604030504040204" pitchFamily="34" charset="0"/>
              </a:rPr>
              <a:t>		</a:t>
            </a:r>
            <a:r>
              <a:rPr lang="en-CA" altLang="ko-KR" sz="1400">
                <a:solidFill>
                  <a:srgbClr val="C00000"/>
                </a:solidFill>
                <a:latin typeface="Verdana" panose="020B0604030504040204" pitchFamily="34" charset="0"/>
              </a:rPr>
              <a:t>Niki</a:t>
            </a:r>
            <a:r>
              <a:rPr lang="en-CA" altLang="ko-KR" sz="1400">
                <a:latin typeface="Verdana" panose="020B0604030504040204" pitchFamily="34" charset="0"/>
              </a:rPr>
              <a:t> 		</a:t>
            </a:r>
            <a:r>
              <a:rPr lang="en-CA" altLang="ko-KR" sz="1400">
                <a:solidFill>
                  <a:srgbClr val="00B0F0"/>
                </a:solidFill>
                <a:latin typeface="Verdana" panose="020B0604030504040204" pitchFamily="34" charset="0"/>
              </a:rPr>
              <a:t>Mark</a:t>
            </a:r>
            <a:endParaRPr lang="en-CA" altLang="ko-KR" sz="1400">
              <a:solidFill>
                <a:srgbClr val="00B0F0"/>
              </a:solidFill>
            </a:endParaRPr>
          </a:p>
          <a:p>
            <a:pPr latinLnBrk="0"/>
            <a:r>
              <a:rPr lang="en-CA" altLang="ko-KR" sz="1400">
                <a:latin typeface="Verdana" panose="020B0604030504040204" pitchFamily="34" charset="0"/>
              </a:rPr>
              <a:t>		</a:t>
            </a:r>
            <a:r>
              <a:rPr lang="en-CA" altLang="ko-KR" sz="1400">
                <a:solidFill>
                  <a:srgbClr val="00B0F0"/>
                </a:solidFill>
                <a:latin typeface="Verdana" panose="020B0604030504040204" pitchFamily="34" charset="0"/>
              </a:rPr>
              <a:t>Curtis </a:t>
            </a:r>
            <a:endParaRPr lang="en-CA" altLang="ko-KR" sz="1400">
              <a:solidFill>
                <a:srgbClr val="00B0F0"/>
              </a:solidFill>
            </a:endParaRPr>
          </a:p>
          <a:p>
            <a:pPr latinLnBrk="0"/>
            <a:r>
              <a:rPr lang="en-CA" altLang="ko-KR" sz="1400">
                <a:latin typeface="Verdana" panose="020B0604030504040204" pitchFamily="34" charset="0"/>
              </a:rPr>
              <a:t>		</a:t>
            </a:r>
            <a:r>
              <a:rPr lang="en-CA" altLang="ko-KR" sz="1400">
                <a:solidFill>
                  <a:srgbClr val="00B0F0"/>
                </a:solidFill>
                <a:latin typeface="Verdana" panose="020B0604030504040204" pitchFamily="34" charset="0"/>
              </a:rPr>
              <a:t>James</a:t>
            </a:r>
            <a:r>
              <a:rPr lang="en-CA" altLang="ko-KR" sz="1400">
                <a:latin typeface="Verdana" panose="020B0604030504040204" pitchFamily="34" charset="0"/>
              </a:rPr>
              <a:t> 		</a:t>
            </a:r>
            <a:r>
              <a:rPr lang="en-CA" altLang="ko-KR" sz="1400">
                <a:solidFill>
                  <a:srgbClr val="C00000"/>
                </a:solidFill>
                <a:latin typeface="Verdana" panose="020B0604030504040204" pitchFamily="34" charset="0"/>
              </a:rPr>
              <a:t>Joyce </a:t>
            </a:r>
            <a:endParaRPr lang="en-CA" altLang="ko-KR" sz="1400">
              <a:solidFill>
                <a:srgbClr val="C00000"/>
              </a:solidFill>
            </a:endParaRPr>
          </a:p>
          <a:p>
            <a:pPr latinLnBrk="0"/>
            <a:r>
              <a:rPr lang="en-CA" altLang="ko-KR" sz="1400">
                <a:latin typeface="Calibri" panose="020F0502020204030204" pitchFamily="34" charset="0"/>
              </a:rPr>
              <a:t>				</a:t>
            </a:r>
            <a:r>
              <a:rPr lang="en-CA" altLang="ko-KR" sz="1400">
                <a:solidFill>
                  <a:srgbClr val="00B0F0"/>
                </a:solidFill>
                <a:latin typeface="Calibri" panose="020F0502020204030204" pitchFamily="34" charset="0"/>
              </a:rPr>
              <a:t>Walt </a:t>
            </a:r>
            <a:endParaRPr lang="en-CA" altLang="ko-KR" sz="1400">
              <a:solidFill>
                <a:srgbClr val="00B0F0"/>
              </a:solidFill>
            </a:endParaRPr>
          </a:p>
        </p:txBody>
      </p:sp>
      <p:cxnSp>
        <p:nvCxnSpPr>
          <p:cNvPr id="19459" name="Straight Connector 5">
            <a:extLst>
              <a:ext uri="{FF2B5EF4-FFF2-40B4-BE49-F238E27FC236}">
                <a16:creationId xmlns:a16="http://schemas.microsoft.com/office/drawing/2014/main" id="{5F74F87D-C9B7-47B5-AD60-495936EF5D63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492500" y="333375"/>
            <a:ext cx="1428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0" name="Straight Connector 7">
            <a:extLst>
              <a:ext uri="{FF2B5EF4-FFF2-40B4-BE49-F238E27FC236}">
                <a16:creationId xmlns:a16="http://schemas.microsoft.com/office/drawing/2014/main" id="{29484D00-DCD9-44C3-B975-2E7C992EFA6C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563938" y="620713"/>
            <a:ext cx="714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1" name="Straight Connector 9">
            <a:extLst>
              <a:ext uri="{FF2B5EF4-FFF2-40B4-BE49-F238E27FC236}">
                <a16:creationId xmlns:a16="http://schemas.microsoft.com/office/drawing/2014/main" id="{A372FC91-54A4-4D78-88ED-EDC9484D230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2500" y="620713"/>
            <a:ext cx="1428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2" name="Straight Connector 12">
            <a:extLst>
              <a:ext uri="{FF2B5EF4-FFF2-40B4-BE49-F238E27FC236}">
                <a16:creationId xmlns:a16="http://schemas.microsoft.com/office/drawing/2014/main" id="{75F9863C-34C9-4518-B2CE-E2A419D0761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348831" y="477044"/>
            <a:ext cx="2873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3" name="Straight Connector 16">
            <a:extLst>
              <a:ext uri="{FF2B5EF4-FFF2-40B4-BE49-F238E27FC236}">
                <a16:creationId xmlns:a16="http://schemas.microsoft.com/office/drawing/2014/main" id="{684C9192-2DAB-4A1C-9233-57CCE1E096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59113" y="476250"/>
            <a:ext cx="43338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4" name="Straight Connector 19">
            <a:extLst>
              <a:ext uri="{FF2B5EF4-FFF2-40B4-BE49-F238E27FC236}">
                <a16:creationId xmlns:a16="http://schemas.microsoft.com/office/drawing/2014/main" id="{47F03A77-4DF9-4800-9970-B4FC6DFC5F1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951163" y="441325"/>
            <a:ext cx="215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5" name="Straight Connector 21">
            <a:extLst>
              <a:ext uri="{FF2B5EF4-FFF2-40B4-BE49-F238E27FC236}">
                <a16:creationId xmlns:a16="http://schemas.microsoft.com/office/drawing/2014/main" id="{DA1D5BC4-7DC8-45C1-B92F-24C1258281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00338" y="333375"/>
            <a:ext cx="3587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6" name="Straight Connector 24">
            <a:extLst>
              <a:ext uri="{FF2B5EF4-FFF2-40B4-BE49-F238E27FC236}">
                <a16:creationId xmlns:a16="http://schemas.microsoft.com/office/drawing/2014/main" id="{F8ED6A7B-C02C-41AD-AB8C-D08E674381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55875" y="549275"/>
            <a:ext cx="5032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7" name="Straight Connector 29">
            <a:extLst>
              <a:ext uri="{FF2B5EF4-FFF2-40B4-BE49-F238E27FC236}">
                <a16:creationId xmlns:a16="http://schemas.microsoft.com/office/drawing/2014/main" id="{20AC3524-07EB-498B-AB88-091CDA42951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492500" y="1412875"/>
            <a:ext cx="1428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8" name="Straight Connector 30">
            <a:extLst>
              <a:ext uri="{FF2B5EF4-FFF2-40B4-BE49-F238E27FC236}">
                <a16:creationId xmlns:a16="http://schemas.microsoft.com/office/drawing/2014/main" id="{94CD0F4A-271B-49D8-A1A2-B3FEB4B963F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563938" y="1700213"/>
            <a:ext cx="714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9" name="Straight Connector 31">
            <a:extLst>
              <a:ext uri="{FF2B5EF4-FFF2-40B4-BE49-F238E27FC236}">
                <a16:creationId xmlns:a16="http://schemas.microsoft.com/office/drawing/2014/main" id="{92F820BC-925A-420A-9923-EE7397371BE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2500" y="1700213"/>
            <a:ext cx="1428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0" name="Straight Connector 32">
            <a:extLst>
              <a:ext uri="{FF2B5EF4-FFF2-40B4-BE49-F238E27FC236}">
                <a16:creationId xmlns:a16="http://schemas.microsoft.com/office/drawing/2014/main" id="{738F6EC6-34CA-4118-A284-A77845348D1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348831" y="1556544"/>
            <a:ext cx="2873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1" name="Straight Connector 33">
            <a:extLst>
              <a:ext uri="{FF2B5EF4-FFF2-40B4-BE49-F238E27FC236}">
                <a16:creationId xmlns:a16="http://schemas.microsoft.com/office/drawing/2014/main" id="{F0624303-16B9-42A1-9883-F84274D0A4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59113" y="1557338"/>
            <a:ext cx="43338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2" name="Straight Connector 34">
            <a:extLst>
              <a:ext uri="{FF2B5EF4-FFF2-40B4-BE49-F238E27FC236}">
                <a16:creationId xmlns:a16="http://schemas.microsoft.com/office/drawing/2014/main" id="{101FE187-8484-49F1-A60E-A74B424A251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519363" y="1520825"/>
            <a:ext cx="10795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3" name="Straight Connector 35">
            <a:extLst>
              <a:ext uri="{FF2B5EF4-FFF2-40B4-BE49-F238E27FC236}">
                <a16:creationId xmlns:a16="http://schemas.microsoft.com/office/drawing/2014/main" id="{2452B7A1-1DB3-47DC-B6A2-19A23E1A07B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16238" y="1412875"/>
            <a:ext cx="1428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4" name="Straight Connector 36">
            <a:extLst>
              <a:ext uri="{FF2B5EF4-FFF2-40B4-BE49-F238E27FC236}">
                <a16:creationId xmlns:a16="http://schemas.microsoft.com/office/drawing/2014/main" id="{35FDE1EF-9EDD-4D15-83A9-7C7F27E09CB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55875" y="1628775"/>
            <a:ext cx="5032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5" name="Straight Connector 56">
            <a:extLst>
              <a:ext uri="{FF2B5EF4-FFF2-40B4-BE49-F238E27FC236}">
                <a16:creationId xmlns:a16="http://schemas.microsoft.com/office/drawing/2014/main" id="{CA5B9CAA-6CFF-40CD-A62E-277EB680F48B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555875" y="981075"/>
            <a:ext cx="5032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6" name="Straight Connector 59">
            <a:extLst>
              <a:ext uri="{FF2B5EF4-FFF2-40B4-BE49-F238E27FC236}">
                <a16:creationId xmlns:a16="http://schemas.microsoft.com/office/drawing/2014/main" id="{67421AAA-7090-4CF8-9739-93E2A4D2872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00338" y="1844675"/>
            <a:ext cx="3587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7" name="Straight Connector 62">
            <a:extLst>
              <a:ext uri="{FF2B5EF4-FFF2-40B4-BE49-F238E27FC236}">
                <a16:creationId xmlns:a16="http://schemas.microsoft.com/office/drawing/2014/main" id="{B0A1F792-D898-4D8A-A0CB-3E7D42B8166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555875" y="2060575"/>
            <a:ext cx="5032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8" name="Straight Connector 66">
            <a:extLst>
              <a:ext uri="{FF2B5EF4-FFF2-40B4-BE49-F238E27FC236}">
                <a16:creationId xmlns:a16="http://schemas.microsoft.com/office/drawing/2014/main" id="{C64274CC-B7B8-4B7C-BD85-14FB1BD14DA1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492500" y="2276475"/>
            <a:ext cx="1428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9" name="Straight Connector 67">
            <a:extLst>
              <a:ext uri="{FF2B5EF4-FFF2-40B4-BE49-F238E27FC236}">
                <a16:creationId xmlns:a16="http://schemas.microsoft.com/office/drawing/2014/main" id="{EF6AFB32-84E7-4EB8-B937-0A82D41F6072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563938" y="2565400"/>
            <a:ext cx="714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0" name="Straight Connector 68">
            <a:extLst>
              <a:ext uri="{FF2B5EF4-FFF2-40B4-BE49-F238E27FC236}">
                <a16:creationId xmlns:a16="http://schemas.microsoft.com/office/drawing/2014/main" id="{5A17E73D-2134-49BE-90F4-D187C4FDD6A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2500" y="2565400"/>
            <a:ext cx="1428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1" name="Straight Connector 69">
            <a:extLst>
              <a:ext uri="{FF2B5EF4-FFF2-40B4-BE49-F238E27FC236}">
                <a16:creationId xmlns:a16="http://schemas.microsoft.com/office/drawing/2014/main" id="{2530C689-9F1B-4190-A5CE-D11C6C3C7E8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348037" y="2420938"/>
            <a:ext cx="2889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2" name="Straight Connector 70">
            <a:extLst>
              <a:ext uri="{FF2B5EF4-FFF2-40B4-BE49-F238E27FC236}">
                <a16:creationId xmlns:a16="http://schemas.microsoft.com/office/drawing/2014/main" id="{25BD0300-2D9D-4D34-AE03-66B6BDFB33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59113" y="2420938"/>
            <a:ext cx="43338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3" name="Straight Connector 71">
            <a:extLst>
              <a:ext uri="{FF2B5EF4-FFF2-40B4-BE49-F238E27FC236}">
                <a16:creationId xmlns:a16="http://schemas.microsoft.com/office/drawing/2014/main" id="{C18C5663-684E-43C2-86B8-FDDCD24713D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878931" y="2456657"/>
            <a:ext cx="3603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4" name="Straight Connector 72">
            <a:extLst>
              <a:ext uri="{FF2B5EF4-FFF2-40B4-BE49-F238E27FC236}">
                <a16:creationId xmlns:a16="http://schemas.microsoft.com/office/drawing/2014/main" id="{5923C4DC-C52E-4021-8B30-769250BAF6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43213" y="2276475"/>
            <a:ext cx="215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5" name="Straight Connector 73">
            <a:extLst>
              <a:ext uri="{FF2B5EF4-FFF2-40B4-BE49-F238E27FC236}">
                <a16:creationId xmlns:a16="http://schemas.microsoft.com/office/drawing/2014/main" id="{B7BC37EB-7955-466E-A5CF-46A2AEF66D9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84438" y="2492375"/>
            <a:ext cx="5746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6" name="Straight Connector 120">
            <a:extLst>
              <a:ext uri="{FF2B5EF4-FFF2-40B4-BE49-F238E27FC236}">
                <a16:creationId xmlns:a16="http://schemas.microsoft.com/office/drawing/2014/main" id="{42FDBF37-2E81-4D04-B7F3-459746DDB20F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555875" y="2636838"/>
            <a:ext cx="5032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7" name="Straight Connector 122">
            <a:extLst>
              <a:ext uri="{FF2B5EF4-FFF2-40B4-BE49-F238E27FC236}">
                <a16:creationId xmlns:a16="http://schemas.microsoft.com/office/drawing/2014/main" id="{D47175E2-89A1-458B-A5C1-59E37D4D5D7C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492500" y="2852738"/>
            <a:ext cx="1428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8" name="Straight Connector 123">
            <a:extLst>
              <a:ext uri="{FF2B5EF4-FFF2-40B4-BE49-F238E27FC236}">
                <a16:creationId xmlns:a16="http://schemas.microsoft.com/office/drawing/2014/main" id="{073A41B1-137D-425E-8366-3F68D4818CF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563938" y="3141663"/>
            <a:ext cx="714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9" name="Straight Connector 124">
            <a:extLst>
              <a:ext uri="{FF2B5EF4-FFF2-40B4-BE49-F238E27FC236}">
                <a16:creationId xmlns:a16="http://schemas.microsoft.com/office/drawing/2014/main" id="{1F8E0947-5ED1-4423-9EA7-27A82007B04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2500" y="3141663"/>
            <a:ext cx="1428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0" name="Straight Connector 125">
            <a:extLst>
              <a:ext uri="{FF2B5EF4-FFF2-40B4-BE49-F238E27FC236}">
                <a16:creationId xmlns:a16="http://schemas.microsoft.com/office/drawing/2014/main" id="{AF19C166-22E0-4D15-9FFF-AD9F8A550D0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348037" y="2997201"/>
            <a:ext cx="2889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1" name="Straight Connector 126">
            <a:extLst>
              <a:ext uri="{FF2B5EF4-FFF2-40B4-BE49-F238E27FC236}">
                <a16:creationId xmlns:a16="http://schemas.microsoft.com/office/drawing/2014/main" id="{F9D355E9-DA9B-4890-BDD7-5949261A8CB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59113" y="2997200"/>
            <a:ext cx="43338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2" name="Straight Connector 127">
            <a:extLst>
              <a:ext uri="{FF2B5EF4-FFF2-40B4-BE49-F238E27FC236}">
                <a16:creationId xmlns:a16="http://schemas.microsoft.com/office/drawing/2014/main" id="{57A3AB72-F646-4603-B1D0-071AA9CD3DF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843213" y="3068638"/>
            <a:ext cx="431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3" name="Straight Connector 128">
            <a:extLst>
              <a:ext uri="{FF2B5EF4-FFF2-40B4-BE49-F238E27FC236}">
                <a16:creationId xmlns:a16="http://schemas.microsoft.com/office/drawing/2014/main" id="{E257D4A6-094B-4ED1-A9BD-89074151A15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71775" y="2852738"/>
            <a:ext cx="2873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4" name="Straight Connector 129">
            <a:extLst>
              <a:ext uri="{FF2B5EF4-FFF2-40B4-BE49-F238E27FC236}">
                <a16:creationId xmlns:a16="http://schemas.microsoft.com/office/drawing/2014/main" id="{F0F7D16D-A07E-4C8E-9EA5-C967A9D0077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7313" y="3141663"/>
            <a:ext cx="431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5" name="Straight Connector 135">
            <a:extLst>
              <a:ext uri="{FF2B5EF4-FFF2-40B4-BE49-F238E27FC236}">
                <a16:creationId xmlns:a16="http://schemas.microsoft.com/office/drawing/2014/main" id="{6B226369-9E82-4C9E-B1AD-8B6931F578F2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484438" y="3284538"/>
            <a:ext cx="5746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6" name="Straight Connector 137">
            <a:extLst>
              <a:ext uri="{FF2B5EF4-FFF2-40B4-BE49-F238E27FC236}">
                <a16:creationId xmlns:a16="http://schemas.microsoft.com/office/drawing/2014/main" id="{A425D921-5D57-450E-A277-7CCE2852E60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492500" y="3860800"/>
            <a:ext cx="1428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7" name="Straight Connector 138">
            <a:extLst>
              <a:ext uri="{FF2B5EF4-FFF2-40B4-BE49-F238E27FC236}">
                <a16:creationId xmlns:a16="http://schemas.microsoft.com/office/drawing/2014/main" id="{25BC27E8-6A68-4749-97CD-E293E150C91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563938" y="4149725"/>
            <a:ext cx="714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8" name="Straight Connector 139">
            <a:extLst>
              <a:ext uri="{FF2B5EF4-FFF2-40B4-BE49-F238E27FC236}">
                <a16:creationId xmlns:a16="http://schemas.microsoft.com/office/drawing/2014/main" id="{4507523C-B478-44C4-94D6-72F68E9D5C7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2500" y="4149725"/>
            <a:ext cx="1428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9" name="Straight Connector 140">
            <a:extLst>
              <a:ext uri="{FF2B5EF4-FFF2-40B4-BE49-F238E27FC236}">
                <a16:creationId xmlns:a16="http://schemas.microsoft.com/office/drawing/2014/main" id="{AF248940-FF91-4D94-B4F3-34C88F40E7E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348037" y="4005263"/>
            <a:ext cx="2889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00" name="Straight Connector 141">
            <a:extLst>
              <a:ext uri="{FF2B5EF4-FFF2-40B4-BE49-F238E27FC236}">
                <a16:creationId xmlns:a16="http://schemas.microsoft.com/office/drawing/2014/main" id="{2307D7AC-2CB1-4AFD-82F7-C25D2C13BA6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59113" y="4005263"/>
            <a:ext cx="43338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01" name="Straight Connector 142">
            <a:extLst>
              <a:ext uri="{FF2B5EF4-FFF2-40B4-BE49-F238E27FC236}">
                <a16:creationId xmlns:a16="http://schemas.microsoft.com/office/drawing/2014/main" id="{0037D405-5807-458C-AB6C-C4095D22DB2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626519" y="3933032"/>
            <a:ext cx="86518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02" name="Straight Connector 143">
            <a:extLst>
              <a:ext uri="{FF2B5EF4-FFF2-40B4-BE49-F238E27FC236}">
                <a16:creationId xmlns:a16="http://schemas.microsoft.com/office/drawing/2014/main" id="{6B9DA337-44EC-4A69-9D2D-4A2588DCC3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7313" y="3500438"/>
            <a:ext cx="431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03" name="Straight Connector 144">
            <a:extLst>
              <a:ext uri="{FF2B5EF4-FFF2-40B4-BE49-F238E27FC236}">
                <a16:creationId xmlns:a16="http://schemas.microsoft.com/office/drawing/2014/main" id="{0DFAE9EC-0716-450B-B9AF-B31BED70A45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11413" y="3933825"/>
            <a:ext cx="6477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04" name="Straight Connector 151">
            <a:extLst>
              <a:ext uri="{FF2B5EF4-FFF2-40B4-BE49-F238E27FC236}">
                <a16:creationId xmlns:a16="http://schemas.microsoft.com/office/drawing/2014/main" id="{2DCEC379-EB84-4193-8655-0F7D4098A8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71775" y="4149725"/>
            <a:ext cx="2873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05" name="Straight Connector 154">
            <a:extLst>
              <a:ext uri="{FF2B5EF4-FFF2-40B4-BE49-F238E27FC236}">
                <a16:creationId xmlns:a16="http://schemas.microsoft.com/office/drawing/2014/main" id="{13EFB120-5378-4014-93AB-00DA65888244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700338" y="4365625"/>
            <a:ext cx="3587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06" name="Straight Connector 156">
            <a:extLst>
              <a:ext uri="{FF2B5EF4-FFF2-40B4-BE49-F238E27FC236}">
                <a16:creationId xmlns:a16="http://schemas.microsoft.com/office/drawing/2014/main" id="{C34B2BD8-973A-4BED-AFC7-2A79A8B9D5A0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492500" y="4581525"/>
            <a:ext cx="1428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07" name="Straight Connector 157">
            <a:extLst>
              <a:ext uri="{FF2B5EF4-FFF2-40B4-BE49-F238E27FC236}">
                <a16:creationId xmlns:a16="http://schemas.microsoft.com/office/drawing/2014/main" id="{C639B0CD-9919-4EC7-9241-405B6D70DD65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563938" y="4868863"/>
            <a:ext cx="714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08" name="Straight Connector 158">
            <a:extLst>
              <a:ext uri="{FF2B5EF4-FFF2-40B4-BE49-F238E27FC236}">
                <a16:creationId xmlns:a16="http://schemas.microsoft.com/office/drawing/2014/main" id="{53F02848-550E-486C-9865-175A7899DF0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2500" y="4868863"/>
            <a:ext cx="1428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09" name="Straight Connector 159">
            <a:extLst>
              <a:ext uri="{FF2B5EF4-FFF2-40B4-BE49-F238E27FC236}">
                <a16:creationId xmlns:a16="http://schemas.microsoft.com/office/drawing/2014/main" id="{2B798FBD-A3FF-4817-849B-D7D257D9967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348831" y="4725194"/>
            <a:ext cx="2873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10" name="Straight Connector 160">
            <a:extLst>
              <a:ext uri="{FF2B5EF4-FFF2-40B4-BE49-F238E27FC236}">
                <a16:creationId xmlns:a16="http://schemas.microsoft.com/office/drawing/2014/main" id="{32A45EB0-F475-405E-B9E7-8FF715B8B6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59113" y="4724400"/>
            <a:ext cx="43338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11" name="Straight Connector 161">
            <a:extLst>
              <a:ext uri="{FF2B5EF4-FFF2-40B4-BE49-F238E27FC236}">
                <a16:creationId xmlns:a16="http://schemas.microsoft.com/office/drawing/2014/main" id="{FA428B63-D66A-4CB9-AF72-9E8D819B809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951163" y="4689475"/>
            <a:ext cx="215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12" name="Straight Connector 162">
            <a:extLst>
              <a:ext uri="{FF2B5EF4-FFF2-40B4-BE49-F238E27FC236}">
                <a16:creationId xmlns:a16="http://schemas.microsoft.com/office/drawing/2014/main" id="{100F54E5-5699-43E4-9EF6-D08F5DEB0A8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39975" y="4581525"/>
            <a:ext cx="7191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13" name="Straight Connector 163">
            <a:extLst>
              <a:ext uri="{FF2B5EF4-FFF2-40B4-BE49-F238E27FC236}">
                <a16:creationId xmlns:a16="http://schemas.microsoft.com/office/drawing/2014/main" id="{72FB8810-DDD4-42C0-B235-B604F53681F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84438" y="4797425"/>
            <a:ext cx="5746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14" name="Straight Connector 188">
            <a:extLst>
              <a:ext uri="{FF2B5EF4-FFF2-40B4-BE49-F238E27FC236}">
                <a16:creationId xmlns:a16="http://schemas.microsoft.com/office/drawing/2014/main" id="{050244B2-6240-4901-9848-8BD037EFA69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492500" y="5013325"/>
            <a:ext cx="1428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15" name="Straight Connector 189">
            <a:extLst>
              <a:ext uri="{FF2B5EF4-FFF2-40B4-BE49-F238E27FC236}">
                <a16:creationId xmlns:a16="http://schemas.microsoft.com/office/drawing/2014/main" id="{34DDF7BE-AC6B-428D-B45B-561C643A840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563938" y="5300663"/>
            <a:ext cx="714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16" name="Straight Connector 190">
            <a:extLst>
              <a:ext uri="{FF2B5EF4-FFF2-40B4-BE49-F238E27FC236}">
                <a16:creationId xmlns:a16="http://schemas.microsoft.com/office/drawing/2014/main" id="{512311A4-41FB-4E8A-A8CC-14B836FAD8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2500" y="5300663"/>
            <a:ext cx="1428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17" name="Straight Connector 191">
            <a:extLst>
              <a:ext uri="{FF2B5EF4-FFF2-40B4-BE49-F238E27FC236}">
                <a16:creationId xmlns:a16="http://schemas.microsoft.com/office/drawing/2014/main" id="{D66513F9-2812-4ADD-84A4-23AA0492700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348831" y="5156994"/>
            <a:ext cx="2873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18" name="Straight Connector 192">
            <a:extLst>
              <a:ext uri="{FF2B5EF4-FFF2-40B4-BE49-F238E27FC236}">
                <a16:creationId xmlns:a16="http://schemas.microsoft.com/office/drawing/2014/main" id="{C110C151-1BAA-4877-B142-DB3D775DA54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59113" y="5157788"/>
            <a:ext cx="43338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19" name="Straight Connector 193">
            <a:extLst>
              <a:ext uri="{FF2B5EF4-FFF2-40B4-BE49-F238E27FC236}">
                <a16:creationId xmlns:a16="http://schemas.microsoft.com/office/drawing/2014/main" id="{07FA058B-21AA-4B62-A062-CCA2C902CCF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951163" y="5121275"/>
            <a:ext cx="215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20" name="Straight Connector 194">
            <a:extLst>
              <a:ext uri="{FF2B5EF4-FFF2-40B4-BE49-F238E27FC236}">
                <a16:creationId xmlns:a16="http://schemas.microsoft.com/office/drawing/2014/main" id="{BE354DAA-0E7A-4AEB-83AF-1E4E507CAA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55875" y="5013325"/>
            <a:ext cx="5032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21" name="Straight Connector 195">
            <a:extLst>
              <a:ext uri="{FF2B5EF4-FFF2-40B4-BE49-F238E27FC236}">
                <a16:creationId xmlns:a16="http://schemas.microsoft.com/office/drawing/2014/main" id="{4160A90A-6125-44CA-954E-F6AEA2C57E2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00338" y="5229225"/>
            <a:ext cx="3587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22" name="Straight Connector 212">
            <a:extLst>
              <a:ext uri="{FF2B5EF4-FFF2-40B4-BE49-F238E27FC236}">
                <a16:creationId xmlns:a16="http://schemas.microsoft.com/office/drawing/2014/main" id="{B267E5E8-0877-47E1-AEE8-0D2401860D22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492500" y="5445125"/>
            <a:ext cx="1428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23" name="Straight Connector 213">
            <a:extLst>
              <a:ext uri="{FF2B5EF4-FFF2-40B4-BE49-F238E27FC236}">
                <a16:creationId xmlns:a16="http://schemas.microsoft.com/office/drawing/2014/main" id="{DC771C45-D6B7-42E2-9A33-D9B50436C8FC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563938" y="5732463"/>
            <a:ext cx="714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24" name="Straight Connector 214">
            <a:extLst>
              <a:ext uri="{FF2B5EF4-FFF2-40B4-BE49-F238E27FC236}">
                <a16:creationId xmlns:a16="http://schemas.microsoft.com/office/drawing/2014/main" id="{3094B747-F2F2-4D15-9A70-788E0F456D2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2500" y="5732463"/>
            <a:ext cx="1428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25" name="Straight Connector 215">
            <a:extLst>
              <a:ext uri="{FF2B5EF4-FFF2-40B4-BE49-F238E27FC236}">
                <a16:creationId xmlns:a16="http://schemas.microsoft.com/office/drawing/2014/main" id="{B706A221-D41C-4688-B9D8-493D1670692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348831" y="5588794"/>
            <a:ext cx="2873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26" name="Straight Connector 216">
            <a:extLst>
              <a:ext uri="{FF2B5EF4-FFF2-40B4-BE49-F238E27FC236}">
                <a16:creationId xmlns:a16="http://schemas.microsoft.com/office/drawing/2014/main" id="{9813E67D-6D57-4F1A-B26F-235451520A9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59113" y="5589588"/>
            <a:ext cx="43338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27" name="Straight Connector 217">
            <a:extLst>
              <a:ext uri="{FF2B5EF4-FFF2-40B4-BE49-F238E27FC236}">
                <a16:creationId xmlns:a16="http://schemas.microsoft.com/office/drawing/2014/main" id="{6B6E614B-4E87-4F16-B022-3E580D94555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843213" y="5661025"/>
            <a:ext cx="431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28" name="Straight Connector 218">
            <a:extLst>
              <a:ext uri="{FF2B5EF4-FFF2-40B4-BE49-F238E27FC236}">
                <a16:creationId xmlns:a16="http://schemas.microsoft.com/office/drawing/2014/main" id="{C60D1845-FCD1-44D4-BE57-C35215D12E3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11413" y="5445125"/>
            <a:ext cx="6477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29" name="Straight Connector 219">
            <a:extLst>
              <a:ext uri="{FF2B5EF4-FFF2-40B4-BE49-F238E27FC236}">
                <a16:creationId xmlns:a16="http://schemas.microsoft.com/office/drawing/2014/main" id="{FA4C9415-31DA-48BE-A082-96CAC47626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11413" y="5661025"/>
            <a:ext cx="6477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30" name="Straight Connector 238">
            <a:extLst>
              <a:ext uri="{FF2B5EF4-FFF2-40B4-BE49-F238E27FC236}">
                <a16:creationId xmlns:a16="http://schemas.microsoft.com/office/drawing/2014/main" id="{EDB99018-5E4A-4746-82A2-6E844B181711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555875" y="5876925"/>
            <a:ext cx="5032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31" name="Straight Connector 242">
            <a:extLst>
              <a:ext uri="{FF2B5EF4-FFF2-40B4-BE49-F238E27FC236}">
                <a16:creationId xmlns:a16="http://schemas.microsoft.com/office/drawing/2014/main" id="{9135F1EB-47A9-401C-9F7D-83C6A2A9882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7313" y="6092825"/>
            <a:ext cx="10080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32" name="Straight Connector 243">
            <a:extLst>
              <a:ext uri="{FF2B5EF4-FFF2-40B4-BE49-F238E27FC236}">
                <a16:creationId xmlns:a16="http://schemas.microsoft.com/office/drawing/2014/main" id="{94FF0C51-532E-4F4C-B0CB-9D5F0B1EE431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5364163" y="2205038"/>
            <a:ext cx="1444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33" name="Straight Connector 244">
            <a:extLst>
              <a:ext uri="{FF2B5EF4-FFF2-40B4-BE49-F238E27FC236}">
                <a16:creationId xmlns:a16="http://schemas.microsoft.com/office/drawing/2014/main" id="{CB4DFF42-325F-4EF2-8B9B-FC8FA0330224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5435600" y="2492375"/>
            <a:ext cx="730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34" name="Straight Connector 245">
            <a:extLst>
              <a:ext uri="{FF2B5EF4-FFF2-40B4-BE49-F238E27FC236}">
                <a16:creationId xmlns:a16="http://schemas.microsoft.com/office/drawing/2014/main" id="{2E740A8F-EFDE-4753-8620-F928A465230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64163" y="2492375"/>
            <a:ext cx="1444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35" name="Straight Connector 246">
            <a:extLst>
              <a:ext uri="{FF2B5EF4-FFF2-40B4-BE49-F238E27FC236}">
                <a16:creationId xmlns:a16="http://schemas.microsoft.com/office/drawing/2014/main" id="{EE621469-F06A-4011-ADE0-B9AFFB96FBD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220494" y="2348707"/>
            <a:ext cx="2873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36" name="Straight Connector 247">
            <a:extLst>
              <a:ext uri="{FF2B5EF4-FFF2-40B4-BE49-F238E27FC236}">
                <a16:creationId xmlns:a16="http://schemas.microsoft.com/office/drawing/2014/main" id="{93E36F92-AAEA-4D0C-A74C-A5A728DAD2A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32363" y="2349500"/>
            <a:ext cx="431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37" name="Straight Connector 248">
            <a:extLst>
              <a:ext uri="{FF2B5EF4-FFF2-40B4-BE49-F238E27FC236}">
                <a16:creationId xmlns:a16="http://schemas.microsoft.com/office/drawing/2014/main" id="{AC8AB630-AA97-4238-8C58-0CD49812F39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132138" y="2133600"/>
            <a:ext cx="36004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38" name="Straight Connector 249">
            <a:extLst>
              <a:ext uri="{FF2B5EF4-FFF2-40B4-BE49-F238E27FC236}">
                <a16:creationId xmlns:a16="http://schemas.microsoft.com/office/drawing/2014/main" id="{C76A3FA4-767F-4FCD-95B9-62CC54B18B3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0" y="2276475"/>
            <a:ext cx="3603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39" name="Straight Connector 250">
            <a:extLst>
              <a:ext uri="{FF2B5EF4-FFF2-40B4-BE49-F238E27FC236}">
                <a16:creationId xmlns:a16="http://schemas.microsoft.com/office/drawing/2014/main" id="{98194AC3-7EC1-45CA-B1BE-F42D98B1DF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56100" y="2924175"/>
            <a:ext cx="5762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40" name="Straight Connector 254">
            <a:extLst>
              <a:ext uri="{FF2B5EF4-FFF2-40B4-BE49-F238E27FC236}">
                <a16:creationId xmlns:a16="http://schemas.microsoft.com/office/drawing/2014/main" id="{F69575F4-A7C7-4AD4-B221-392336811D6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0" y="1341438"/>
            <a:ext cx="3603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41" name="Straight Connector 257">
            <a:extLst>
              <a:ext uri="{FF2B5EF4-FFF2-40B4-BE49-F238E27FC236}">
                <a16:creationId xmlns:a16="http://schemas.microsoft.com/office/drawing/2014/main" id="{FD8B7D18-33CC-467C-AEAE-9A0EBC64BBED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787900" y="333375"/>
            <a:ext cx="1444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42" name="Straight Connector 263">
            <a:extLst>
              <a:ext uri="{FF2B5EF4-FFF2-40B4-BE49-F238E27FC236}">
                <a16:creationId xmlns:a16="http://schemas.microsoft.com/office/drawing/2014/main" id="{401B2CD2-EB66-4BF9-A64C-13BBCD5D61D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27538" y="3933825"/>
            <a:ext cx="5048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43" name="Straight Connector 264">
            <a:extLst>
              <a:ext uri="{FF2B5EF4-FFF2-40B4-BE49-F238E27FC236}">
                <a16:creationId xmlns:a16="http://schemas.microsoft.com/office/drawing/2014/main" id="{0FB2D679-49C3-4F7C-AB18-B3627DACCF2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5364163" y="5229225"/>
            <a:ext cx="1444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44" name="Straight Connector 265">
            <a:extLst>
              <a:ext uri="{FF2B5EF4-FFF2-40B4-BE49-F238E27FC236}">
                <a16:creationId xmlns:a16="http://schemas.microsoft.com/office/drawing/2014/main" id="{212B20B5-25AE-4B19-97C0-B54442662B06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5435600" y="5516563"/>
            <a:ext cx="730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45" name="Straight Connector 266">
            <a:extLst>
              <a:ext uri="{FF2B5EF4-FFF2-40B4-BE49-F238E27FC236}">
                <a16:creationId xmlns:a16="http://schemas.microsoft.com/office/drawing/2014/main" id="{392CF4A2-B7D5-439C-A2A9-A46FEDB545B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64163" y="5516563"/>
            <a:ext cx="1444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46" name="Straight Connector 267">
            <a:extLst>
              <a:ext uri="{FF2B5EF4-FFF2-40B4-BE49-F238E27FC236}">
                <a16:creationId xmlns:a16="http://schemas.microsoft.com/office/drawing/2014/main" id="{42D6D8EE-2413-4185-B262-5FDDECE680F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220494" y="5372894"/>
            <a:ext cx="2873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47" name="Straight Connector 268">
            <a:extLst>
              <a:ext uri="{FF2B5EF4-FFF2-40B4-BE49-F238E27FC236}">
                <a16:creationId xmlns:a16="http://schemas.microsoft.com/office/drawing/2014/main" id="{A2C76F22-F1F4-4070-AA6F-26900D28CF6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32363" y="5373688"/>
            <a:ext cx="431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48" name="Straight Connector 269">
            <a:extLst>
              <a:ext uri="{FF2B5EF4-FFF2-40B4-BE49-F238E27FC236}">
                <a16:creationId xmlns:a16="http://schemas.microsoft.com/office/drawing/2014/main" id="{66389379-0701-405F-89F1-D509B5D1143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068763" y="5445125"/>
            <a:ext cx="1727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49" name="Straight Connector 270">
            <a:extLst>
              <a:ext uri="{FF2B5EF4-FFF2-40B4-BE49-F238E27FC236}">
                <a16:creationId xmlns:a16="http://schemas.microsoft.com/office/drawing/2014/main" id="{6215E6A9-C2D4-4C4F-96A6-292A2690EB4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27538" y="5013325"/>
            <a:ext cx="5048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50" name="Straight Connector 271">
            <a:extLst>
              <a:ext uri="{FF2B5EF4-FFF2-40B4-BE49-F238E27FC236}">
                <a16:creationId xmlns:a16="http://schemas.microsoft.com/office/drawing/2014/main" id="{F681210B-C3FA-4CE4-8266-F5ACA4E78D1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56100" y="5445125"/>
            <a:ext cx="5762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51" name="Straight Connector 275">
            <a:extLst>
              <a:ext uri="{FF2B5EF4-FFF2-40B4-BE49-F238E27FC236}">
                <a16:creationId xmlns:a16="http://schemas.microsoft.com/office/drawing/2014/main" id="{4C3C72CE-5B93-4754-A986-84A0F6E2365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00563" y="4581525"/>
            <a:ext cx="431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52" name="Straight Connector 277">
            <a:extLst>
              <a:ext uri="{FF2B5EF4-FFF2-40B4-BE49-F238E27FC236}">
                <a16:creationId xmlns:a16="http://schemas.microsoft.com/office/drawing/2014/main" id="{ADEF0B0C-9C97-4812-94C2-7CE4D355CBB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56100" y="6092825"/>
            <a:ext cx="5762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53" name="Straight Connector 282">
            <a:extLst>
              <a:ext uri="{FF2B5EF4-FFF2-40B4-BE49-F238E27FC236}">
                <a16:creationId xmlns:a16="http://schemas.microsoft.com/office/drawing/2014/main" id="{B6E7FBE9-CBC9-4DAB-83A1-CF03D28314E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284663" y="6308725"/>
            <a:ext cx="6477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54" name="Straight Connector 283">
            <a:extLst>
              <a:ext uri="{FF2B5EF4-FFF2-40B4-BE49-F238E27FC236}">
                <a16:creationId xmlns:a16="http://schemas.microsoft.com/office/drawing/2014/main" id="{AF1B0C20-44F8-446B-8F40-92D6061C3113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763713" y="549275"/>
            <a:ext cx="1444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55" name="Straight Connector 284">
            <a:extLst>
              <a:ext uri="{FF2B5EF4-FFF2-40B4-BE49-F238E27FC236}">
                <a16:creationId xmlns:a16="http://schemas.microsoft.com/office/drawing/2014/main" id="{CA79704F-D2F8-4FF4-88B3-2B872C148209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835150" y="836613"/>
            <a:ext cx="730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56" name="Straight Connector 285">
            <a:extLst>
              <a:ext uri="{FF2B5EF4-FFF2-40B4-BE49-F238E27FC236}">
                <a16:creationId xmlns:a16="http://schemas.microsoft.com/office/drawing/2014/main" id="{DAC44DBC-479D-46A6-A2CD-D0325EB859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63713" y="836613"/>
            <a:ext cx="1444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57" name="Straight Connector 286">
            <a:extLst>
              <a:ext uri="{FF2B5EF4-FFF2-40B4-BE49-F238E27FC236}">
                <a16:creationId xmlns:a16="http://schemas.microsoft.com/office/drawing/2014/main" id="{DA07DC9D-A58E-439F-8015-DD05ACEB6E3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620044" y="692944"/>
            <a:ext cx="2873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58" name="Straight Connector 291">
            <a:extLst>
              <a:ext uri="{FF2B5EF4-FFF2-40B4-BE49-F238E27FC236}">
                <a16:creationId xmlns:a16="http://schemas.microsoft.com/office/drawing/2014/main" id="{82B1652F-8F39-4CD6-A84C-10D078292BB3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692275" y="908050"/>
            <a:ext cx="1428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59" name="Straight Connector 292">
            <a:extLst>
              <a:ext uri="{FF2B5EF4-FFF2-40B4-BE49-F238E27FC236}">
                <a16:creationId xmlns:a16="http://schemas.microsoft.com/office/drawing/2014/main" id="{DB21B026-CDA0-44A0-B3B5-EE2DEF3CDC4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763713" y="1196975"/>
            <a:ext cx="714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60" name="Straight Connector 293">
            <a:extLst>
              <a:ext uri="{FF2B5EF4-FFF2-40B4-BE49-F238E27FC236}">
                <a16:creationId xmlns:a16="http://schemas.microsoft.com/office/drawing/2014/main" id="{3DEB72C7-5939-4F26-91D8-C8D1498F528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92275" y="1196975"/>
            <a:ext cx="1428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61" name="Straight Connector 294">
            <a:extLst>
              <a:ext uri="{FF2B5EF4-FFF2-40B4-BE49-F238E27FC236}">
                <a16:creationId xmlns:a16="http://schemas.microsoft.com/office/drawing/2014/main" id="{CE182969-95C5-4001-9D5B-D6B1943B4EC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547812" y="1052513"/>
            <a:ext cx="2889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62" name="Straight Connector 295">
            <a:extLst>
              <a:ext uri="{FF2B5EF4-FFF2-40B4-BE49-F238E27FC236}">
                <a16:creationId xmlns:a16="http://schemas.microsoft.com/office/drawing/2014/main" id="{948BF444-D8F1-4532-A59B-CAAF429CD4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42988" y="981075"/>
            <a:ext cx="649287" cy="714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63" name="Straight Connector 300">
            <a:extLst>
              <a:ext uri="{FF2B5EF4-FFF2-40B4-BE49-F238E27FC236}">
                <a16:creationId xmlns:a16="http://schemas.microsoft.com/office/drawing/2014/main" id="{25171C94-981C-4B99-8BE2-9CAB06B112B7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692275" y="3500438"/>
            <a:ext cx="1428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64" name="Straight Connector 301">
            <a:extLst>
              <a:ext uri="{FF2B5EF4-FFF2-40B4-BE49-F238E27FC236}">
                <a16:creationId xmlns:a16="http://schemas.microsoft.com/office/drawing/2014/main" id="{E79A3B7B-9725-4034-8BB9-F5BE96D09D3F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763713" y="3789363"/>
            <a:ext cx="714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65" name="Straight Connector 302">
            <a:extLst>
              <a:ext uri="{FF2B5EF4-FFF2-40B4-BE49-F238E27FC236}">
                <a16:creationId xmlns:a16="http://schemas.microsoft.com/office/drawing/2014/main" id="{A3C1063C-2495-4018-9426-7A2DB7C15C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92275" y="3789363"/>
            <a:ext cx="1428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66" name="Straight Connector 303">
            <a:extLst>
              <a:ext uri="{FF2B5EF4-FFF2-40B4-BE49-F238E27FC236}">
                <a16:creationId xmlns:a16="http://schemas.microsoft.com/office/drawing/2014/main" id="{13094DAC-0698-4222-9AE8-9DF5B5FA760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547812" y="3644901"/>
            <a:ext cx="2889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67" name="Straight Connector 304">
            <a:extLst>
              <a:ext uri="{FF2B5EF4-FFF2-40B4-BE49-F238E27FC236}">
                <a16:creationId xmlns:a16="http://schemas.microsoft.com/office/drawing/2014/main" id="{202BF7F5-3A90-4C1B-B74D-A28A7B2A0BF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6013" y="3573463"/>
            <a:ext cx="576262" cy="714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F9E3FE1-C97A-4AA3-A757-63F49DDDA0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6A52355-D79E-4D61-8D0E-239C8CD00E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25F29402-CC27-46B7-B439-1A501AB13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6507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F9C39D6-EB70-4D29-B195-6DEFF3242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ko-KR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234659F-D140-4344-B2AF-537C31A780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ko-KR"/>
          </a:p>
        </p:txBody>
      </p:sp>
      <p:pic>
        <p:nvPicPr>
          <p:cNvPr id="3076" name="Picture 5">
            <a:extLst>
              <a:ext uri="{FF2B5EF4-FFF2-40B4-BE49-F238E27FC236}">
                <a16:creationId xmlns:a16="http://schemas.microsoft.com/office/drawing/2014/main" id="{AF0BD006-2575-4386-98DF-B3549781B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6911975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ECA3560-7078-4F76-85BB-3A81CAA56C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98416BBB-FD8D-47A7-9B1D-04ADB82FFC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92B1F916-543E-4647-9799-5630939FD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3146425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E5D1E4B5-C392-4B2F-87AA-E3DFE4735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0"/>
            <a:ext cx="4313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9F66D6F-10C9-43A6-8F1C-C627BBA422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solidFill>
                  <a:srgbClr val="990000"/>
                </a:solidFill>
              </a:rPr>
              <a:t>Family Tree 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92B1C62-23E1-48E6-B8B6-4864F79EE0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420938"/>
            <a:ext cx="8229600" cy="3705225"/>
          </a:xfrm>
        </p:spPr>
        <p:txBody>
          <a:bodyPr/>
          <a:lstStyle/>
          <a:p>
            <a:pPr eaLnBrk="1" hangingPunct="1"/>
            <a:r>
              <a:rPr lang="en-US" altLang="ko-KR"/>
              <a:t>Make your own family tree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제목 없음">
            <a:extLst>
              <a:ext uri="{FF2B5EF4-FFF2-40B4-BE49-F238E27FC236}">
                <a16:creationId xmlns:a16="http://schemas.microsoft.com/office/drawing/2014/main" id="{D6EFB349-02A5-45D0-AFCD-D6632B099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7991475" cy="678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>
            <a:extLst>
              <a:ext uri="{FF2B5EF4-FFF2-40B4-BE49-F238E27FC236}">
                <a16:creationId xmlns:a16="http://schemas.microsoft.com/office/drawing/2014/main" id="{69B14912-24F0-4E64-B456-206AFD96CE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08400" y="4292600"/>
            <a:ext cx="1727200" cy="503238"/>
          </a:xfrm>
        </p:spPr>
        <p:txBody>
          <a:bodyPr/>
          <a:lstStyle/>
          <a:p>
            <a:pPr eaLnBrk="1" hangingPunct="1"/>
            <a:r>
              <a:rPr lang="en-US" altLang="ko-KR" sz="2000" b="1">
                <a:solidFill>
                  <a:srgbClr val="990000"/>
                </a:solidFill>
              </a:rPr>
              <a:t>Name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55F3A2B-FCA1-4237-B554-A3338DB46D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ko-K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F1AA7C2-FCFE-4C0B-A4B9-3C1037C3FA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ko-KR"/>
          </a:p>
        </p:txBody>
      </p:sp>
      <p:pic>
        <p:nvPicPr>
          <p:cNvPr id="5124" name="Picture 4" descr="family tree">
            <a:extLst>
              <a:ext uri="{FF2B5EF4-FFF2-40B4-BE49-F238E27FC236}">
                <a16:creationId xmlns:a16="http://schemas.microsoft.com/office/drawing/2014/main" id="{6C3E6A67-5766-4445-9ECE-389DE979C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0"/>
            <a:ext cx="2192337" cy="746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34986434-3B55-46C5-B900-194625458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5000"/>
            <a:ext cx="44751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ko-KR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You </a:t>
            </a:r>
            <a:r>
              <a:rPr lang="en-US" altLang="ko-KR" sz="4400" kern="0">
                <a:solidFill>
                  <a:schemeClr val="tx2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</a:t>
            </a:r>
            <a:endParaRPr lang="en-US" altLang="ko-KR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9D1E26A-54D5-495C-9831-AF84B7ED5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475163" cy="1143000"/>
          </a:xfrm>
        </p:spPr>
        <p:txBody>
          <a:bodyPr/>
          <a:lstStyle/>
          <a:p>
            <a:pPr eaLnBrk="1" hangingPunct="1"/>
            <a:r>
              <a:rPr lang="en-US" altLang="ko-KR"/>
              <a:t>You </a:t>
            </a:r>
            <a:r>
              <a:rPr lang="en-US" altLang="ko-KR">
                <a:sym typeface="Wingdings" panose="05000000000000000000" pitchFamily="2" charset="2"/>
              </a:rPr>
              <a:t></a:t>
            </a:r>
            <a:endParaRPr lang="en-US" altLang="ko-KR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6C1DAD1-3BA6-4D93-A779-0D3AA1DDE4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ko-KR"/>
          </a:p>
        </p:txBody>
      </p:sp>
      <p:pic>
        <p:nvPicPr>
          <p:cNvPr id="6148" name="Picture 6" descr="family tree">
            <a:extLst>
              <a:ext uri="{FF2B5EF4-FFF2-40B4-BE49-F238E27FC236}">
                <a16:creationId xmlns:a16="http://schemas.microsoft.com/office/drawing/2014/main" id="{DE973E88-6513-4048-8C63-897079B75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0"/>
            <a:ext cx="2219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>
            <a:extLst>
              <a:ext uri="{FF2B5EF4-FFF2-40B4-BE49-F238E27FC236}">
                <a16:creationId xmlns:a16="http://schemas.microsoft.com/office/drawing/2014/main" id="{7DBC42CB-3932-4D44-B5C1-092F84DCA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68413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>
            <a:extLst>
              <a:ext uri="{FF2B5EF4-FFF2-40B4-BE49-F238E27FC236}">
                <a16:creationId xmlns:a16="http://schemas.microsoft.com/office/drawing/2014/main" id="{12799B2E-34C1-4417-B853-35F2152C79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In-laws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D265D691-3DED-4625-AE7D-589FDF809B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8488" cy="2476500"/>
          </a:xfrm>
        </p:spPr>
        <p:txBody>
          <a:bodyPr/>
          <a:lstStyle/>
          <a:p>
            <a:pPr eaLnBrk="1" hangingPunct="1"/>
            <a:r>
              <a:rPr lang="en-US" altLang="ko-KR"/>
              <a:t>After YOU get married</a:t>
            </a:r>
            <a:r>
              <a:rPr lang="en-US" altLang="ko-KR">
                <a:latin typeface="Arial" panose="020B0604020202020204" pitchFamily="34" charset="0"/>
              </a:rPr>
              <a:t>…</a:t>
            </a:r>
            <a:endParaRPr lang="en-US" altLang="ko-KR"/>
          </a:p>
          <a:p>
            <a:pPr eaLnBrk="1" hangingPunct="1"/>
            <a:r>
              <a:rPr lang="en-US" altLang="ko-KR"/>
              <a:t>Spouse = </a:t>
            </a:r>
            <a:r>
              <a:rPr lang="en-US" altLang="ko-KR">
                <a:solidFill>
                  <a:srgbClr val="990000"/>
                </a:solidFill>
              </a:rPr>
              <a:t>partner</a:t>
            </a:r>
            <a:r>
              <a:rPr lang="en-US" altLang="ko-KR"/>
              <a:t> </a:t>
            </a:r>
          </a:p>
          <a:p>
            <a:pPr lvl="1" eaLnBrk="1" hangingPunct="1"/>
            <a:r>
              <a:rPr lang="en-US" altLang="ko-KR"/>
              <a:t>Man = </a:t>
            </a:r>
          </a:p>
          <a:p>
            <a:pPr lvl="1" eaLnBrk="1" hangingPunct="1"/>
            <a:r>
              <a:rPr lang="en-US" altLang="ko-KR"/>
              <a:t>Woman = </a:t>
            </a:r>
          </a:p>
          <a:p>
            <a:pPr eaLnBrk="1" hangingPunct="1"/>
            <a:endParaRPr lang="en-US" altLang="ko-KR"/>
          </a:p>
          <a:p>
            <a:pPr eaLnBrk="1" hangingPunct="1"/>
            <a:endParaRPr lang="en-US" altLang="ko-KR"/>
          </a:p>
        </p:txBody>
      </p:sp>
      <p:sp>
        <p:nvSpPr>
          <p:cNvPr id="7173" name="Rectangle 4">
            <a:extLst>
              <a:ext uri="{FF2B5EF4-FFF2-40B4-BE49-F238E27FC236}">
                <a16:creationId xmlns:a16="http://schemas.microsoft.com/office/drawing/2014/main" id="{82590C70-143A-4D6C-A613-7C440A7CA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292600"/>
            <a:ext cx="82296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ko-KR" sz="3200"/>
              <a:t>Spouse's mother =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ko-KR" sz="3200"/>
              <a:t>Spouse</a:t>
            </a:r>
            <a:r>
              <a:rPr lang="en-US" altLang="ko-KR" sz="3200">
                <a:latin typeface="Arial" panose="020B0604020202020204" pitchFamily="34" charset="0"/>
              </a:rPr>
              <a:t>’</a:t>
            </a:r>
            <a:r>
              <a:rPr lang="en-US" altLang="ko-KR" sz="3200"/>
              <a:t>s sister =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8B8A04F-2654-4B28-9F32-6BC30DA10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2420938"/>
            <a:ext cx="341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ko-KR" sz="36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husband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48FC72F-CF5C-4596-BD60-70102AC07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2924175"/>
            <a:ext cx="25923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ko-KR" sz="36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wife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FAECF5A-56AA-4B6A-B7F0-45E587FBA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005263"/>
            <a:ext cx="341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ko-KR" sz="36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Mother in-law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C32BC92-7A7B-4047-BDB1-014F91053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4652963"/>
            <a:ext cx="34210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ko-KR" sz="36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Sister in-law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  <p:bldP spid="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2E2411F-31A2-453A-82FA-9C7221B8F0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Step </a:t>
            </a:r>
            <a:r>
              <a:rPr lang="en-US" altLang="ko-KR">
                <a:latin typeface="Arial" panose="020B0604020202020204" pitchFamily="34" charset="0"/>
              </a:rPr>
              <a:t>–</a:t>
            </a:r>
            <a:r>
              <a:rPr lang="en-US" altLang="ko-KR"/>
              <a:t> parents 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B4B3411-C424-47E7-9356-315DD1B761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Divorce = when marriage ends.</a:t>
            </a:r>
          </a:p>
          <a:p>
            <a:pPr eaLnBrk="1" hangingPunct="1"/>
            <a:endParaRPr lang="en-US" altLang="ko-KR"/>
          </a:p>
          <a:p>
            <a:pPr eaLnBrk="1" hangingPunct="1"/>
            <a:r>
              <a:rPr lang="en-US" altLang="ko-KR"/>
              <a:t>New mother = </a:t>
            </a:r>
          </a:p>
          <a:p>
            <a:pPr lvl="1" eaLnBrk="1" hangingPunct="1"/>
            <a:endParaRPr lang="en-US" altLang="ko-KR"/>
          </a:p>
          <a:p>
            <a:pPr eaLnBrk="1" hangingPunct="1"/>
            <a:r>
              <a:rPr lang="en-US" altLang="ko-KR"/>
              <a:t>New father = </a:t>
            </a:r>
          </a:p>
          <a:p>
            <a:pPr eaLnBrk="1" hangingPunct="1"/>
            <a:endParaRPr lang="en-US" altLang="ko-KR"/>
          </a:p>
          <a:p>
            <a:pPr eaLnBrk="1" hangingPunct="1"/>
            <a:r>
              <a:rPr lang="en-US" altLang="ko-KR"/>
              <a:t>New Brother =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5FDF5DF7-C2B8-42EE-AE0A-7CFB93ABB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860800"/>
            <a:ext cx="334803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2559AD0A-B947-4A9C-83CC-F1F6040F5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565400"/>
            <a:ext cx="341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ko-KR" sz="36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Step-mother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1D4804-6E34-4AE1-A8F0-8111D3AE3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3573463"/>
            <a:ext cx="341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ko-KR" sz="36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Step-father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61517D9-194A-4AB6-BD27-5A381C78D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5373688"/>
            <a:ext cx="341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ko-KR" sz="36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Step-brother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56BF676-62D3-457D-9947-771A64CE57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Family 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FC0A385-595C-4814-846E-3E73D3E0D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ko-KR"/>
              <a:t>In my family, I have </a:t>
            </a:r>
            <a:r>
              <a:rPr lang="en-US" altLang="ko-KR">
                <a:latin typeface="Arial" panose="020B0604020202020204" pitchFamily="34" charset="0"/>
              </a:rPr>
              <a:t>…</a:t>
            </a:r>
            <a:endParaRPr lang="en-US" altLang="ko-KR"/>
          </a:p>
          <a:p>
            <a:pPr lvl="1" eaLnBrk="1" hangingPunct="1"/>
            <a:r>
              <a:rPr lang="en-US" altLang="ko-KR">
                <a:solidFill>
                  <a:srgbClr val="C00000"/>
                </a:solidFill>
              </a:rPr>
              <a:t>In my family, I have three sisters a mother and a father.  I also have a brother-in-law and a nephew.</a:t>
            </a:r>
          </a:p>
          <a:p>
            <a:pPr eaLnBrk="1" hangingPunct="1"/>
            <a:endParaRPr lang="en-US" altLang="ko-KR"/>
          </a:p>
        </p:txBody>
      </p:sp>
      <p:pic>
        <p:nvPicPr>
          <p:cNvPr id="9220" name="Picture 4" descr="20267_234500189086_622614086_3300298_152201_n">
            <a:extLst>
              <a:ext uri="{FF2B5EF4-FFF2-40B4-BE49-F238E27FC236}">
                <a16:creationId xmlns:a16="http://schemas.microsoft.com/office/drawing/2014/main" id="{E6E848D2-4C30-4C11-9213-5BD90F2B0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213100"/>
            <a:ext cx="4859337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D7DF5FD-4D1B-4841-B552-7A02609C02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Family 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1E5D26B-CE88-4448-A916-F29226B122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ko-KR"/>
              <a:t>My father</a:t>
            </a:r>
            <a:r>
              <a:rPr lang="en-US" altLang="ko-KR">
                <a:latin typeface="Arial" panose="020B0604020202020204" pitchFamily="34" charset="0"/>
              </a:rPr>
              <a:t>’</a:t>
            </a:r>
            <a:r>
              <a:rPr lang="en-US" altLang="ko-KR"/>
              <a:t>s name is </a:t>
            </a:r>
            <a:r>
              <a:rPr lang="en-US" altLang="ko-KR">
                <a:solidFill>
                  <a:srgbClr val="FF0000"/>
                </a:solidFill>
              </a:rPr>
              <a:t>Harold</a:t>
            </a:r>
            <a:r>
              <a:rPr lang="en-US" altLang="ko-KR"/>
              <a:t>.</a:t>
            </a:r>
          </a:p>
        </p:txBody>
      </p:sp>
      <p:pic>
        <p:nvPicPr>
          <p:cNvPr id="10244" name="Picture 5">
            <a:extLst>
              <a:ext uri="{FF2B5EF4-FFF2-40B4-BE49-F238E27FC236}">
                <a16:creationId xmlns:a16="http://schemas.microsoft.com/office/drawing/2014/main" id="{B3D05B4E-8CFB-4004-AF42-DBC47303A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416175"/>
            <a:ext cx="5922963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398</Words>
  <Application>Microsoft Office PowerPoint</Application>
  <PresentationFormat>On-screen Show (4:3)</PresentationFormat>
  <Paragraphs>104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굴림</vt:lpstr>
      <vt:lpstr>Arial</vt:lpstr>
      <vt:lpstr>맑은 고딕</vt:lpstr>
      <vt:lpstr>Wingdings</vt:lpstr>
      <vt:lpstr>Verdana</vt:lpstr>
      <vt:lpstr>Calibri</vt:lpstr>
      <vt:lpstr>기본 디자인</vt:lpstr>
      <vt:lpstr>Family </vt:lpstr>
      <vt:lpstr>PowerPoint Presentation</vt:lpstr>
      <vt:lpstr>Name</vt:lpstr>
      <vt:lpstr>PowerPoint Presentation</vt:lpstr>
      <vt:lpstr>You </vt:lpstr>
      <vt:lpstr>In-laws</vt:lpstr>
      <vt:lpstr>Step – parents </vt:lpstr>
      <vt:lpstr>Family </vt:lpstr>
      <vt:lpstr>Family </vt:lpstr>
      <vt:lpstr>Family </vt:lpstr>
      <vt:lpstr>Family </vt:lpstr>
      <vt:lpstr>Family </vt:lpstr>
      <vt:lpstr>Family </vt:lpstr>
      <vt:lpstr>Family </vt:lpstr>
      <vt:lpstr>Family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Family Tree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</dc:title>
  <dc:creator>user</dc:creator>
  <cp:lastModifiedBy>tim schilstra</cp:lastModifiedBy>
  <cp:revision>20</cp:revision>
  <dcterms:created xsi:type="dcterms:W3CDTF">2010-09-08T05:27:34Z</dcterms:created>
  <dcterms:modified xsi:type="dcterms:W3CDTF">2021-09-16T07:16:27Z</dcterms:modified>
</cp:coreProperties>
</file>