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63" r:id="rId5"/>
    <p:sldId id="261" r:id="rId6"/>
    <p:sldId id="260" r:id="rId7"/>
    <p:sldId id="265" r:id="rId8"/>
    <p:sldId id="259" r:id="rId9"/>
    <p:sldId id="266" r:id="rId10"/>
    <p:sldId id="269" r:id="rId11"/>
    <p:sldId id="267" r:id="rId12"/>
    <p:sldId id="268" r:id="rId13"/>
    <p:sldId id="270" r:id="rId14"/>
    <p:sldId id="271" r:id="rId15"/>
    <p:sldId id="274" r:id="rId16"/>
    <p:sldId id="272" r:id="rId17"/>
    <p:sldId id="264" r:id="rId18"/>
    <p:sldId id="275" r:id="rId19"/>
    <p:sldId id="273" r:id="rId20"/>
    <p:sldId id="278" r:id="rId21"/>
    <p:sldId id="276" r:id="rId22"/>
    <p:sldId id="256" r:id="rId2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BDF5-0B63-4E22-8084-063A5FC68B9F}" type="datetimeFigureOut">
              <a:rPr lang="ko-KR" altLang="en-US" smtClean="0"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B3CD-9925-42A3-AF55-B25BC949D99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www.hipishcomments.net/graphics/friendship/how_are_you/how_are_you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1285"/>
            <a:ext cx="8568952" cy="642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genheration.com/wp-content/uploads/2015/01/Sick-Leave-Law-in-N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269884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1424" y="4581128"/>
            <a:ext cx="4051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Sick</a:t>
            </a:r>
            <a:r>
              <a:rPr kumimoji="0" lang="en-US" altLang="ko-KR" sz="6000" b="1" i="0" u="none" strike="noStrike" kern="1200" cap="none" spc="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financialramblings.com/wordpress/wp-content/uploads/overly-excited-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-1046584" y="4365104"/>
            <a:ext cx="5834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Excited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http://www.chironhealingcentre.com/wp-content/uploads/2012/10/rela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" y="1412776"/>
            <a:ext cx="9136282" cy="5445224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Relaxed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thersvpshow.com/wp-content/uploads/2015/01/let__s_fall_in_love_by_cart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1638"/>
            <a:ext cx="10657184" cy="6879638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love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s://steveswaterblog.files.wordpress.com/2013/01/hungry-dog-8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2192000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815008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Hungry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So-so</a:t>
            </a:r>
            <a:endParaRPr lang="ko-KR" alt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dartoidsworld.net/wp-content/uploads/2015/02/so-what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5148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strictlyautobiographical.com/wp-content/uploads/2013/12/n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57096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201344" y="1484784"/>
            <a:ext cx="3835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Bored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/>
        </p:nvSpPr>
        <p:spPr>
          <a:xfrm>
            <a:off x="3347864" y="2636912"/>
            <a:ext cx="2448272" cy="1296144"/>
          </a:xfrm>
          <a:prstGeom prst="cloud">
            <a:avLst/>
          </a:prstGeom>
          <a:ln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How are you feeling?</a:t>
            </a:r>
            <a:endParaRPr lang="ko-KR" altLang="en-US" dirty="0"/>
          </a:p>
        </p:txBody>
      </p:sp>
      <p:cxnSp>
        <p:nvCxnSpPr>
          <p:cNvPr id="6" name="직선 연결선 5"/>
          <p:cNvCxnSpPr>
            <a:stCxn id="4" idx="2"/>
          </p:cNvCxnSpPr>
          <p:nvPr/>
        </p:nvCxnSpPr>
        <p:spPr>
          <a:xfrm flipH="1">
            <a:off x="2987824" y="3284984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5796136" y="3212976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979712" y="2996952"/>
            <a:ext cx="100811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Bad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156176" y="2924944"/>
            <a:ext cx="108012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Good </a:t>
            </a:r>
            <a:endParaRPr lang="ko-KR" altLang="en-US" dirty="0"/>
          </a:p>
        </p:txBody>
      </p:sp>
      <p:cxnSp>
        <p:nvCxnSpPr>
          <p:cNvPr id="12" name="직선 연결선 11"/>
          <p:cNvCxnSpPr>
            <a:endCxn id="9" idx="7"/>
          </p:cNvCxnSpPr>
          <p:nvPr/>
        </p:nvCxnSpPr>
        <p:spPr>
          <a:xfrm flipH="1">
            <a:off x="7078116" y="548680"/>
            <a:ext cx="669830" cy="2460627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타원 12"/>
          <p:cNvSpPr/>
          <p:nvPr/>
        </p:nvSpPr>
        <p:spPr>
          <a:xfrm>
            <a:off x="7740352" y="260648"/>
            <a:ext cx="1080120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Fine</a:t>
            </a:r>
            <a:endParaRPr lang="ko-KR" altLang="en-US" dirty="0"/>
          </a:p>
        </p:txBody>
      </p:sp>
      <p:cxnSp>
        <p:nvCxnSpPr>
          <p:cNvPr id="10" name="직선 연결선 9"/>
          <p:cNvCxnSpPr>
            <a:stCxn id="11" idx="4"/>
            <a:endCxn id="9" idx="0"/>
          </p:cNvCxnSpPr>
          <p:nvPr/>
        </p:nvCxnSpPr>
        <p:spPr>
          <a:xfrm flipH="1">
            <a:off x="6696236" y="576064"/>
            <a:ext cx="432048" cy="2348880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1" name="타원 10"/>
          <p:cNvSpPr/>
          <p:nvPr/>
        </p:nvSpPr>
        <p:spPr>
          <a:xfrm>
            <a:off x="6444208" y="0"/>
            <a:ext cx="1368152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Happy</a:t>
            </a:r>
            <a:endParaRPr lang="ko-KR" altLang="en-US" dirty="0"/>
          </a:p>
        </p:txBody>
      </p:sp>
      <p:cxnSp>
        <p:nvCxnSpPr>
          <p:cNvPr id="16" name="직선 연결선 15"/>
          <p:cNvCxnSpPr>
            <a:stCxn id="4" idx="1"/>
            <a:endCxn id="17" idx="0"/>
          </p:cNvCxnSpPr>
          <p:nvPr/>
        </p:nvCxnSpPr>
        <p:spPr>
          <a:xfrm>
            <a:off x="4572000" y="3931676"/>
            <a:ext cx="36004" cy="1297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3779912" y="5229200"/>
            <a:ext cx="165618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Weather</a:t>
            </a:r>
            <a:endParaRPr lang="ko-KR" altLang="en-US" dirty="0"/>
          </a:p>
        </p:txBody>
      </p:sp>
      <p:cxnSp>
        <p:nvCxnSpPr>
          <p:cNvPr id="22" name="직선 연결선 21"/>
          <p:cNvCxnSpPr>
            <a:endCxn id="17" idx="6"/>
          </p:cNvCxnSpPr>
          <p:nvPr/>
        </p:nvCxnSpPr>
        <p:spPr>
          <a:xfrm flipH="1" flipV="1">
            <a:off x="5436096" y="5517232"/>
            <a:ext cx="1519762" cy="44624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3" name="타원 22"/>
          <p:cNvSpPr/>
          <p:nvPr/>
        </p:nvSpPr>
        <p:spPr>
          <a:xfrm>
            <a:off x="6948264" y="5273824"/>
            <a:ext cx="1080120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Cold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images-cdn.9gag.com/photo/ag00PmK_7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23528" y="3356992"/>
            <a:ext cx="3026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www.howitworksdaily.com/wp-content/uploads/2010/04/iStock_000001191467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56119" cy="6093296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-273224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Hot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/>
        </p:nvSpPr>
        <p:spPr>
          <a:xfrm>
            <a:off x="3347864" y="2636912"/>
            <a:ext cx="2448272" cy="1296144"/>
          </a:xfrm>
          <a:prstGeom prst="cloud">
            <a:avLst/>
          </a:prstGeom>
          <a:ln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How are you feeling?</a:t>
            </a:r>
            <a:endParaRPr lang="ko-KR" altLang="en-US" dirty="0"/>
          </a:p>
        </p:txBody>
      </p:sp>
      <p:cxnSp>
        <p:nvCxnSpPr>
          <p:cNvPr id="6" name="직선 연결선 5"/>
          <p:cNvCxnSpPr>
            <a:stCxn id="4" idx="2"/>
          </p:cNvCxnSpPr>
          <p:nvPr/>
        </p:nvCxnSpPr>
        <p:spPr>
          <a:xfrm flipH="1">
            <a:off x="2987824" y="3284984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5796136" y="3212976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979712" y="2996952"/>
            <a:ext cx="100811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Bad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156176" y="2924944"/>
            <a:ext cx="108012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Good </a:t>
            </a:r>
            <a:endParaRPr lang="ko-KR" altLang="en-US" dirty="0"/>
          </a:p>
        </p:txBody>
      </p:sp>
      <p:cxnSp>
        <p:nvCxnSpPr>
          <p:cNvPr id="12" name="직선 연결선 11"/>
          <p:cNvCxnSpPr>
            <a:endCxn id="9" idx="7"/>
          </p:cNvCxnSpPr>
          <p:nvPr/>
        </p:nvCxnSpPr>
        <p:spPr>
          <a:xfrm flipH="1">
            <a:off x="7078116" y="548680"/>
            <a:ext cx="669830" cy="2460627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타원 12"/>
          <p:cNvSpPr/>
          <p:nvPr/>
        </p:nvSpPr>
        <p:spPr>
          <a:xfrm>
            <a:off x="7740352" y="260648"/>
            <a:ext cx="1080120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Fine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0642" y="630612"/>
            <a:ext cx="6840607" cy="555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6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 Game: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Student:  Hello, my name is ___________. 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Class:  Good (morning / afternoon).  How are you?</a:t>
            </a:r>
            <a:endParaRPr lang="en-US" altLang="ko-KR" dirty="0">
              <a:solidFill>
                <a:srgbClr val="7030A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Student:  I’m __________</a:t>
            </a:r>
          </a:p>
          <a:p>
            <a:pPr>
              <a:buNone/>
            </a:pPr>
            <a:endParaRPr lang="en-US" altLang="ko-KR" dirty="0"/>
          </a:p>
          <a:p>
            <a:pPr algn="ctr">
              <a:buNone/>
            </a:pPr>
            <a:r>
              <a:rPr lang="en-US" altLang="ko-KR" sz="2400" i="1" dirty="0" smtClean="0">
                <a:solidFill>
                  <a:schemeClr val="accent5">
                    <a:lumMod val="75000"/>
                  </a:schemeClr>
                </a:solidFill>
              </a:rPr>
              <a:t>Cross out the word on your bingo card. </a:t>
            </a:r>
            <a:endParaRPr lang="ko-KR" alt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7532" y="44624"/>
            <a:ext cx="6876256" cy="169196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267532" y="1726724"/>
            <a:ext cx="6876256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267744" y="3429000"/>
            <a:ext cx="6876256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267744" y="5139060"/>
            <a:ext cx="6876256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910512" y="2597752"/>
            <a:ext cx="6774584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3219044" y="2585932"/>
            <a:ext cx="6774584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1526637" y="2597752"/>
            <a:ext cx="6774584" cy="16919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 rot="16200000">
            <a:off x="-2297328" y="2293140"/>
            <a:ext cx="6862188" cy="2267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lonna MT" panose="04020805060202030203" pitchFamily="82" charset="0"/>
                <a:ea typeface="+mj-ea"/>
                <a:cs typeface="+mj-cs"/>
              </a:rPr>
              <a:t>Feeling</a:t>
            </a:r>
            <a:r>
              <a:rPr lang="ko-KR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lonna MT" panose="04020805060202030203" pitchFamily="82" charset="0"/>
                <a:ea typeface="+mj-ea"/>
                <a:cs typeface="+mj-cs"/>
              </a:rPr>
              <a:t> </a:t>
            </a:r>
            <a:r>
              <a:rPr lang="en-US" altLang="ko-KR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lonna MT" panose="04020805060202030203" pitchFamily="82" charset="0"/>
                <a:ea typeface="+mj-ea"/>
                <a:cs typeface="+mj-cs"/>
              </a:rPr>
              <a:t>Bingo</a:t>
            </a:r>
            <a:endParaRPr kumimoji="0" lang="ko-KR" altLang="en-US" sz="6000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lonna MT" panose="0402080506020203020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www.marcandangel.com/images/9-not-need-ha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/>
        </p:nvSpPr>
        <p:spPr>
          <a:xfrm>
            <a:off x="3347864" y="2636912"/>
            <a:ext cx="2448272" cy="1296144"/>
          </a:xfrm>
          <a:prstGeom prst="cloud">
            <a:avLst/>
          </a:prstGeom>
          <a:ln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How are you feeling?</a:t>
            </a:r>
            <a:endParaRPr lang="ko-KR" altLang="en-US" dirty="0"/>
          </a:p>
        </p:txBody>
      </p:sp>
      <p:cxnSp>
        <p:nvCxnSpPr>
          <p:cNvPr id="6" name="직선 연결선 5"/>
          <p:cNvCxnSpPr>
            <a:stCxn id="4" idx="2"/>
          </p:cNvCxnSpPr>
          <p:nvPr/>
        </p:nvCxnSpPr>
        <p:spPr>
          <a:xfrm flipH="1">
            <a:off x="2987824" y="3284984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5796136" y="3212976"/>
            <a:ext cx="3676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979712" y="2996952"/>
            <a:ext cx="100811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Bad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156176" y="2924944"/>
            <a:ext cx="1080120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Good </a:t>
            </a:r>
            <a:endParaRPr lang="ko-KR" altLang="en-US" dirty="0"/>
          </a:p>
        </p:txBody>
      </p:sp>
      <p:cxnSp>
        <p:nvCxnSpPr>
          <p:cNvPr id="12" name="직선 연결선 11"/>
          <p:cNvCxnSpPr>
            <a:endCxn id="9" idx="7"/>
          </p:cNvCxnSpPr>
          <p:nvPr/>
        </p:nvCxnSpPr>
        <p:spPr>
          <a:xfrm flipH="1">
            <a:off x="7078116" y="548680"/>
            <a:ext cx="669830" cy="2460627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타원 12"/>
          <p:cNvSpPr/>
          <p:nvPr/>
        </p:nvSpPr>
        <p:spPr>
          <a:xfrm>
            <a:off x="7740352" y="260648"/>
            <a:ext cx="1080120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Fine</a:t>
            </a:r>
            <a:endParaRPr lang="ko-KR" altLang="en-US" dirty="0"/>
          </a:p>
        </p:txBody>
      </p:sp>
      <p:cxnSp>
        <p:nvCxnSpPr>
          <p:cNvPr id="10" name="직선 연결선 9"/>
          <p:cNvCxnSpPr>
            <a:stCxn id="11" idx="4"/>
            <a:endCxn id="9" idx="0"/>
          </p:cNvCxnSpPr>
          <p:nvPr/>
        </p:nvCxnSpPr>
        <p:spPr>
          <a:xfrm flipH="1">
            <a:off x="6696236" y="576064"/>
            <a:ext cx="432048" cy="2348880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1" name="타원 10"/>
          <p:cNvSpPr/>
          <p:nvPr/>
        </p:nvSpPr>
        <p:spPr>
          <a:xfrm>
            <a:off x="6444208" y="0"/>
            <a:ext cx="1368152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Happy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happyschool.com.au/wp-content/uploads/2012/10/Angry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613" y="0"/>
            <a:ext cx="10305205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2352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Angry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benhowdle.im/img/monstersin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7351" y="0"/>
            <a:ext cx="12191999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-36512" y="427038"/>
            <a:ext cx="461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Scared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www.desibucket.com/wp-content/uploads/2012/12/Why-Are-You-Sad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649068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Sad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allthingsd.com/files/2011/05/lucy-surpri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15778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563888" y="188640"/>
            <a:ext cx="6194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Surprised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churchcouncil.org/wp-content/uploads/2014/08/tired_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0" y="3573016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Tired </a:t>
            </a:r>
            <a:endParaRPr kumimoji="0" lang="ko-KR" altLang="en-US" sz="6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88</Words>
  <Application>Microsoft Office PowerPoint</Application>
  <PresentationFormat>화면 슬라이드 쇼(4:3)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Colonna MT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So-so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Bingo Game: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</cp:revision>
  <dcterms:created xsi:type="dcterms:W3CDTF">2015-03-04T23:42:43Z</dcterms:created>
  <dcterms:modified xsi:type="dcterms:W3CDTF">2017-02-21T05:51:54Z</dcterms:modified>
</cp:coreProperties>
</file>