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1" r:id="rId4"/>
    <p:sldId id="257" r:id="rId5"/>
    <p:sldId id="272" r:id="rId6"/>
    <p:sldId id="258" r:id="rId7"/>
    <p:sldId id="273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1DD4B-B1B4-4D93-B6EC-A71551F4F8A3}" type="datetimeFigureOut">
              <a:rPr lang="ko-KR" altLang="en-US" smtClean="0"/>
              <a:pPr/>
              <a:t>2017-02-22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63FD4-2D8E-4DF8-9523-DCF1185E4A7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10 – Find the Items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Game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Where’s Waldo?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salvationist.ca/wp-content/uploads/2010/09/Wally-Colour-with-B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00199"/>
            <a:ext cx="2438400" cy="5291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4.bp.blogspot.com/-x1lgDOz09y4/UPZ2NrqRe4I/AAAAAAAADyc/v6Uztc6-xe4/s1600/WheresWallyAtWembleyStevie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366471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://englishd.files.wordpress.com/2011/06/wall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708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www.myconfinedspace.com/wp-content/uploads/tdomf-2/445069/waldodepartments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265926" cy="581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www.whereswaldo.com/m/images/maps_tr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5518"/>
            <a:ext cx="9144000" cy="5916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706" name="Picture 10" descr="http://www.whereswaldo.com/m/images/maps_div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9173"/>
            <a:ext cx="9144000" cy="7027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s://fbcdn-sphotos-e-a.akamaihd.net/hphotos-ak-ash4/215168_10151281034309356_140638450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66363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www.newquest.fr/blog/wp-content/uploads/2012/01/Where-is-Waldo-etude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910"/>
            <a:ext cx="9144000" cy="5656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 teacher will make a sentence,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rgbClr val="C00000"/>
                </a:solidFill>
              </a:rPr>
              <a:t>“Where is the _______.”</a:t>
            </a:r>
          </a:p>
          <a:p>
            <a:endParaRPr lang="en-US" altLang="ko-KR" dirty="0"/>
          </a:p>
          <a:p>
            <a:r>
              <a:rPr lang="en-US" altLang="ko-KR" dirty="0" smtClean="0"/>
              <a:t>When you find it, make a sentence,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rgbClr val="002060"/>
                </a:solidFill>
              </a:rPr>
              <a:t>“It’s ______________”  </a:t>
            </a:r>
          </a:p>
          <a:p>
            <a:endParaRPr lang="en-US" altLang="ko-KR" dirty="0"/>
          </a:p>
          <a:p>
            <a:r>
              <a:rPr lang="en-US" altLang="ko-KR" dirty="0" smtClean="0"/>
              <a:t>The fastest to say the sentence is the winner (touching doesn’t count)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306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Practice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All students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3388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www.smallanimalchannel.com/images/critter-community/fun-and-games/critter-hidden-items/ferret-hidden-item-2010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29805"/>
            <a:ext cx="9793088" cy="6887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Let’s Play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Pass out the Sheets and a marker to keep score.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46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908720"/>
          </a:xfrm>
        </p:spPr>
        <p:txBody>
          <a:bodyPr/>
          <a:lstStyle/>
          <a:p>
            <a:pPr algn="l"/>
            <a:r>
              <a:rPr lang="en-US" altLang="ko-KR" dirty="0" smtClean="0"/>
              <a:t>Player 1: 			Player 2: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http://www.wrinkledmommy.com/wp-content/uploads/2012/07/mes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2689"/>
            <a:ext cx="9144000" cy="5925312"/>
          </a:xfrm>
          <a:prstGeom prst="rect">
            <a:avLst/>
          </a:prstGeom>
          <a:noFill/>
        </p:spPr>
      </p:pic>
      <p:cxnSp>
        <p:nvCxnSpPr>
          <p:cNvPr id="7" name="직선 연결선 6"/>
          <p:cNvCxnSpPr/>
          <p:nvPr/>
        </p:nvCxnSpPr>
        <p:spPr>
          <a:xfrm>
            <a:off x="4572000" y="0"/>
            <a:ext cx="0" cy="9087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Tournament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8316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The winners </a:t>
            </a:r>
          </a:p>
          <a:p>
            <a:r>
              <a:rPr lang="en-US" altLang="ko-KR" dirty="0" smtClean="0"/>
              <a:t>(two or three at a time)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dirty="0" smtClean="0"/>
              <a:t>Come to the front.  </a:t>
            </a:r>
          </a:p>
          <a:p>
            <a:r>
              <a:rPr lang="en-US" altLang="ko-K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Race to touch the item 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rumahku.com/app/webroot/uploads/barang%20menumpuk%20di%20rum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s://blessedx5ks.files.wordpress.com/2013/03/messy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0652"/>
            <a:ext cx="9180000" cy="7168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50</Words>
  <Application>Microsoft Office PowerPoint</Application>
  <PresentationFormat>화면 슬라이드 쇼(4:3)</PresentationFormat>
  <Paragraphs>19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0" baseType="lpstr">
      <vt:lpstr>맑은 고딕</vt:lpstr>
      <vt:lpstr>Arial</vt:lpstr>
      <vt:lpstr>Office 테마</vt:lpstr>
      <vt:lpstr>Lesson 10 – Find the Items</vt:lpstr>
      <vt:lpstr>How to Play</vt:lpstr>
      <vt:lpstr>Practice </vt:lpstr>
      <vt:lpstr>PowerPoint 프레젠테이션</vt:lpstr>
      <vt:lpstr>Let’s Play </vt:lpstr>
      <vt:lpstr>Player 1:    Player 2:</vt:lpstr>
      <vt:lpstr>Tournament</vt:lpstr>
      <vt:lpstr>PowerPoint 프레젠테이션</vt:lpstr>
      <vt:lpstr>PowerPoint 프레젠테이션</vt:lpstr>
      <vt:lpstr>Where’s Waldo?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10 – Find the Items</dc:title>
  <dc:creator>user</dc:creator>
  <cp:lastModifiedBy>user</cp:lastModifiedBy>
  <cp:revision>6</cp:revision>
  <dcterms:created xsi:type="dcterms:W3CDTF">2014-09-26T03:52:56Z</dcterms:created>
  <dcterms:modified xsi:type="dcterms:W3CDTF">2017-02-22T06:53:11Z</dcterms:modified>
</cp:coreProperties>
</file>