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4" r:id="rId4"/>
    <p:sldId id="259" r:id="rId5"/>
    <p:sldId id="265" r:id="rId6"/>
    <p:sldId id="256" r:id="rId7"/>
    <p:sldId id="257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0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2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7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5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004D-6D31-4299-92DA-8DF2F825C22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EFEB-C7A8-45B4-B8EE-6D2CA3755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4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Subject and Days of the Week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6597" y="728806"/>
            <a:ext cx="5040000" cy="5040000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8922507">
            <a:off x="-501209" y="588954"/>
            <a:ext cx="6495612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smtClean="0">
                <a:ln w="12700">
                  <a:solidFill>
                    <a:schemeClr val="tx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Wednesday</a:t>
            </a:r>
            <a:endParaRPr lang="en-US" sz="9600" b="1" dirty="0">
              <a:ln w="12700">
                <a:solidFill>
                  <a:schemeClr val="tx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298487" y="728806"/>
            <a:ext cx="5040000" cy="5040000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8922507">
            <a:off x="6111235" y="642722"/>
            <a:ext cx="5414505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Thursday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8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5245" y="728806"/>
            <a:ext cx="5040000" cy="5040000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8922507">
            <a:off x="214745" y="600652"/>
            <a:ext cx="5040000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smtClean="0">
                <a:ln w="12700">
                  <a:solidFill>
                    <a:schemeClr val="tx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Friday </a:t>
            </a:r>
            <a:endParaRPr lang="en-US" sz="11500" b="1" dirty="0">
              <a:ln w="12700">
                <a:solidFill>
                  <a:schemeClr val="tx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298487" y="728806"/>
            <a:ext cx="5040000" cy="5040000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8922507">
            <a:off x="5984839" y="886814"/>
            <a:ext cx="5854741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Weekend</a:t>
            </a:r>
          </a:p>
          <a:p>
            <a:pPr algn="ctr"/>
            <a:r>
              <a:rPr lang="en-US" sz="3000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(No Classes)</a:t>
            </a:r>
            <a:endParaRPr lang="en-US" sz="30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1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Prepare: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Print a copy of the days for each pair of students</a:t>
            </a:r>
          </a:p>
          <a:p>
            <a:r>
              <a:rPr lang="en-US" dirty="0" smtClean="0"/>
              <a:t>Print a set of school subjects for each pair of students (note that there are 4 sets per page) </a:t>
            </a:r>
          </a:p>
          <a:p>
            <a:endParaRPr lang="en-US" dirty="0"/>
          </a:p>
          <a:p>
            <a:r>
              <a:rPr lang="en-US" dirty="0" smtClean="0"/>
              <a:t>Tell the students to cut out the subjects and paste them in one of the squares (</a:t>
            </a:r>
            <a:r>
              <a:rPr lang="en-US" altLang="ko-KR" dirty="0" smtClean="0"/>
              <a:t>one</a:t>
            </a:r>
            <a:r>
              <a:rPr lang="ko-KR" altLang="en-US" dirty="0" smtClean="0"/>
              <a:t> </a:t>
            </a:r>
            <a:r>
              <a:rPr lang="en-US" altLang="ko-KR" dirty="0" smtClean="0"/>
              <a:t>subject per square – there will be blank squares)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Prepare a dice to have the days of the week on it. </a:t>
            </a:r>
          </a:p>
          <a:p>
            <a:r>
              <a:rPr lang="en-US" dirty="0" smtClean="0"/>
              <a:t>Also print a set of school subjects (like the students have) for you to randomly select from.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 descr="Image result for englis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2256"/>
            <a:ext cx="1808793" cy="13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mat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19" y="2605103"/>
            <a:ext cx="1637265" cy="135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scien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75" y="2538287"/>
            <a:ext cx="1316544" cy="15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PE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24" y="2562256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Image result for music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84" y="2347654"/>
            <a:ext cx="1873828" cy="1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Image result for ar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124" y="2506475"/>
            <a:ext cx="1354349" cy="15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Image result for geography sub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133" y="2575116"/>
            <a:ext cx="1130197" cy="14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직선 연결선 10"/>
          <p:cNvCxnSpPr/>
          <p:nvPr/>
        </p:nvCxnSpPr>
        <p:spPr>
          <a:xfrm>
            <a:off x="0" y="2371221"/>
            <a:ext cx="12192000" cy="41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4138230"/>
            <a:ext cx="12192000" cy="41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5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Rules: 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Use the dialogue to see when we have each subject</a:t>
            </a:r>
          </a:p>
          <a:p>
            <a:pPr lvl="1"/>
            <a:r>
              <a:rPr lang="en-US" dirty="0" smtClean="0"/>
              <a:t>One person will come to the front.  They are the leader (L).</a:t>
            </a:r>
          </a:p>
          <a:p>
            <a:pPr lvl="1"/>
            <a:r>
              <a:rPr lang="en-US" dirty="0" smtClean="0"/>
              <a:t>Everyone else are students (S)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S:  What day is it today?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	L:  It’s ________ (      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	L:  We have _________ class today.  (       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have the correct answer, mark it with an X</a:t>
            </a:r>
          </a:p>
          <a:p>
            <a:endParaRPr lang="en-US" dirty="0"/>
          </a:p>
        </p:txBody>
      </p:sp>
      <p:pic>
        <p:nvPicPr>
          <p:cNvPr id="2050" name="Picture 2" descr="Image result for d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92" y="4040371"/>
            <a:ext cx="454432" cy="45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ard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540" y="4494803"/>
            <a:ext cx="499731" cy="47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1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5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395000"/>
            <a:ext cx="2376054" cy="107011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Monday</a:t>
            </a:r>
            <a:endParaRPr lang="en-US" sz="48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376054" y="395000"/>
            <a:ext cx="2376054" cy="107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752107" y="394999"/>
            <a:ext cx="2822865" cy="1070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Wednesday </a:t>
            </a:r>
            <a:endParaRPr lang="en-US" sz="44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7574973" y="394998"/>
            <a:ext cx="2545771" cy="107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0120744" y="394998"/>
            <a:ext cx="1963883" cy="107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Friday </a:t>
            </a:r>
            <a:endParaRPr 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2376054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4752107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7574972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10120744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1350818"/>
            <a:ext cx="12192000" cy="3117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0" y="3156235"/>
            <a:ext cx="12192000" cy="3117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0" y="5044782"/>
            <a:ext cx="12192000" cy="3117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9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glis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" y="55781"/>
            <a:ext cx="1808793" cy="13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t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651" y="98628"/>
            <a:ext cx="1637265" cy="135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cien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007" y="31812"/>
            <a:ext cx="1316544" cy="15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E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56" y="55781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usic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916" y="-158821"/>
            <a:ext cx="1873828" cy="1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r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56" y="0"/>
            <a:ext cx="1354349" cy="15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geography sub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165" y="68641"/>
            <a:ext cx="1130197" cy="14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englis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" y="1852935"/>
            <a:ext cx="1808793" cy="13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mat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651" y="1895782"/>
            <a:ext cx="1637265" cy="135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scien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007" y="1828966"/>
            <a:ext cx="1316544" cy="15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PE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56" y="1852935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Image result for music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916" y="1638333"/>
            <a:ext cx="1873828" cy="1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Image result for ar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56" y="1797154"/>
            <a:ext cx="1354349" cy="15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Image result for geography sub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165" y="1865795"/>
            <a:ext cx="1130197" cy="14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englis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1400"/>
            <a:ext cx="1808793" cy="13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mat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19" y="3674247"/>
            <a:ext cx="1637265" cy="135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mage result for scien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75" y="3607431"/>
            <a:ext cx="1316544" cy="15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Image result for PE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24" y="3631400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Image result for music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84" y="3416798"/>
            <a:ext cx="1873828" cy="1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Image result for ar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124" y="3575619"/>
            <a:ext cx="1354349" cy="15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Image result for geography sub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133" y="3644260"/>
            <a:ext cx="1130197" cy="14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englis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3723"/>
            <a:ext cx="1808793" cy="13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mat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19" y="5396570"/>
            <a:ext cx="1637265" cy="135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scien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75" y="5329754"/>
            <a:ext cx="1316544" cy="15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Image result for PE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24" y="5353723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Image result for music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84" y="5139121"/>
            <a:ext cx="1873828" cy="1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Image result for ar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124" y="5297942"/>
            <a:ext cx="1354349" cy="15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Image result for geography sub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133" y="5366583"/>
            <a:ext cx="1130197" cy="14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/>
        </p:nvCxnSpPr>
        <p:spPr>
          <a:xfrm>
            <a:off x="0" y="1635068"/>
            <a:ext cx="12192000" cy="41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0" y="3440365"/>
            <a:ext cx="12192000" cy="41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0" y="5207374"/>
            <a:ext cx="12192000" cy="41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1870857" y="31812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492372" y="-10034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5277391" y="-55879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7050650" y="46840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8549158" y="0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10153340" y="11232"/>
            <a:ext cx="33517" cy="68085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0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Dice</a:t>
            </a:r>
            <a:r>
              <a:rPr lang="ko-KR" altLang="en-US" dirty="0" smtClean="0"/>
              <a:t> </a:t>
            </a:r>
            <a:r>
              <a:rPr lang="en-US" altLang="ko-KR" dirty="0" smtClean="0"/>
              <a:t>Labels for Large Dice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6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5245" y="728806"/>
            <a:ext cx="5040000" cy="5040000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8922507">
            <a:off x="214745" y="600652"/>
            <a:ext cx="5040000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smtClean="0">
                <a:ln w="12700">
                  <a:solidFill>
                    <a:schemeClr val="tx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Monday </a:t>
            </a:r>
            <a:endParaRPr lang="en-US" sz="11500" b="1" dirty="0">
              <a:ln w="12700">
                <a:solidFill>
                  <a:schemeClr val="tx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298487" y="728806"/>
            <a:ext cx="5040000" cy="5040000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8922507">
            <a:off x="6107987" y="600652"/>
            <a:ext cx="5040000" cy="50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smtClean="0">
                <a:ln w="12700">
                  <a:solidFill>
                    <a:srgbClr val="00206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Tuesday</a:t>
            </a:r>
            <a:endParaRPr lang="en-US" sz="11500" b="1" dirty="0">
              <a:ln w="12700">
                <a:solidFill>
                  <a:srgbClr val="00206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4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162</Words>
  <Application>Microsoft Office PowerPoint</Application>
  <PresentationFormat>와이드스크린</PresentationFormat>
  <Paragraphs>39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Office 테마</vt:lpstr>
      <vt:lpstr>School Subject and Days of the Week </vt:lpstr>
      <vt:lpstr>Prepare: </vt:lpstr>
      <vt:lpstr>PowerPoint 프레젠테이션</vt:lpstr>
      <vt:lpstr>Rules:  </vt:lpstr>
      <vt:lpstr>PowerPoint 프레젠테이션</vt:lpstr>
      <vt:lpstr>Monday</vt:lpstr>
      <vt:lpstr>PowerPoint 프레젠테이션</vt:lpstr>
      <vt:lpstr>Dice Labels for Large Dice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user</dc:creator>
  <cp:lastModifiedBy>user</cp:lastModifiedBy>
  <cp:revision>10</cp:revision>
  <cp:lastPrinted>2016-10-26T05:32:16Z</cp:lastPrinted>
  <dcterms:created xsi:type="dcterms:W3CDTF">2016-10-26T05:24:46Z</dcterms:created>
  <dcterms:modified xsi:type="dcterms:W3CDTF">2017-02-23T00:18:00Z</dcterms:modified>
</cp:coreProperties>
</file>