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64" r:id="rId4"/>
    <p:sldId id="259" r:id="rId5"/>
    <p:sldId id="265" r:id="rId6"/>
    <p:sldId id="256" r:id="rId7"/>
    <p:sldId id="257" r:id="rId8"/>
    <p:sldId id="266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5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0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3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9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4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5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22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6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79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51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4004D-6D31-4299-92DA-8DF2F825C22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6EFEB-C7A8-45B4-B8EE-6D2CA3755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4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School Subject and Days of the Week 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9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6597" y="728806"/>
            <a:ext cx="5040000" cy="5040000"/>
          </a:xfr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115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en-US" sz="115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 rot="18922507">
            <a:off x="-501209" y="588954"/>
            <a:ext cx="6495612" cy="504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 b="1" dirty="0" smtClean="0">
                <a:ln w="12700">
                  <a:solidFill>
                    <a:schemeClr val="tx1"/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Wednesday</a:t>
            </a:r>
            <a:endParaRPr lang="en-US" sz="9600" b="1" dirty="0">
              <a:ln w="12700">
                <a:solidFill>
                  <a:schemeClr val="tx1"/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6298487" y="728806"/>
            <a:ext cx="5040000" cy="5040000"/>
          </a:xfrm>
          <a:prstGeom prst="rect">
            <a:avLst/>
          </a:prstGeom>
          <a:ln w="762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500" b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en-US" sz="115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 rot="18922507">
            <a:off x="6111235" y="642722"/>
            <a:ext cx="5414505" cy="504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b="1" dirty="0" smtClean="0">
                <a:ln w="12700">
                  <a:solidFill>
                    <a:schemeClr val="accent1"/>
                  </a:solidFill>
                  <a:prstDash val="solid"/>
                </a:ln>
                <a:blipFill>
                  <a:blip r:embed="rId3"/>
                  <a:tile tx="0" ty="0" sx="100000" sy="100000" flip="none" algn="tl"/>
                </a:blipFill>
                <a:effectLst>
                  <a:outerShdw dist="38100" dir="2640000" algn="bl" rotWithShape="0">
                    <a:schemeClr val="accent1"/>
                  </a:outerShdw>
                </a:effectLst>
              </a:rPr>
              <a:t>Thursday</a:t>
            </a:r>
            <a:endParaRPr lang="en-US" sz="11500" b="1" dirty="0">
              <a:ln w="12700">
                <a:solidFill>
                  <a:schemeClr val="accent1"/>
                </a:solidFill>
                <a:prstDash val="solid"/>
              </a:ln>
              <a:blipFill>
                <a:blip r:embed="rId3"/>
                <a:tile tx="0" ty="0" sx="100000" sy="100000" flip="none" algn="tl"/>
              </a:blip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186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5245" y="728806"/>
            <a:ext cx="5040000" cy="5040000"/>
          </a:xfr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115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en-US" sz="115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 rot="18922507">
            <a:off x="214745" y="600652"/>
            <a:ext cx="5040000" cy="504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b="1" dirty="0" smtClean="0">
                <a:ln w="12700">
                  <a:solidFill>
                    <a:schemeClr val="tx1"/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Friday </a:t>
            </a:r>
            <a:endParaRPr lang="en-US" sz="11500" b="1" dirty="0">
              <a:ln w="12700">
                <a:solidFill>
                  <a:schemeClr val="tx1"/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6298487" y="728806"/>
            <a:ext cx="5040000" cy="5040000"/>
          </a:xfrm>
          <a:prstGeom prst="rect">
            <a:avLst/>
          </a:prstGeom>
          <a:ln w="762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500" b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en-US" sz="115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 rot="18922507">
            <a:off x="5984839" y="886814"/>
            <a:ext cx="5854741" cy="504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Weekend</a:t>
            </a:r>
          </a:p>
          <a:p>
            <a:pPr algn="ctr"/>
            <a:r>
              <a:rPr lang="en-US" sz="3000" dirty="0" smtClean="0">
                <a:ln w="0"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(No Classes)</a:t>
            </a:r>
            <a:endParaRPr lang="en-US" sz="3000" dirty="0">
              <a:ln w="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016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Prepare: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Print a copy of the days for each pair of students</a:t>
            </a:r>
          </a:p>
          <a:p>
            <a:r>
              <a:rPr lang="en-US" dirty="0" smtClean="0"/>
              <a:t>Print a set of school subjects for each pair of students (note that there are 4 sets per page) </a:t>
            </a:r>
          </a:p>
          <a:p>
            <a:endParaRPr lang="en-US" dirty="0"/>
          </a:p>
          <a:p>
            <a:r>
              <a:rPr lang="en-US" dirty="0" smtClean="0"/>
              <a:t>Tell the students to cut out the subjects and paste them in one of the squares (</a:t>
            </a:r>
            <a:r>
              <a:rPr lang="en-US" altLang="ko-KR" dirty="0" smtClean="0"/>
              <a:t>one</a:t>
            </a:r>
            <a:r>
              <a:rPr lang="ko-KR" altLang="en-US" dirty="0" smtClean="0"/>
              <a:t> </a:t>
            </a:r>
            <a:r>
              <a:rPr lang="en-US" altLang="ko-KR" dirty="0" smtClean="0"/>
              <a:t>subject per square – there will be blank squares)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Prepare a dice to have the days of the week on it. </a:t>
            </a:r>
          </a:p>
          <a:p>
            <a:r>
              <a:rPr lang="en-US" dirty="0" smtClean="0"/>
              <a:t>Also print a set of school subjects (like the students have) for you to randomly select from.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81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2" descr="Image result for english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2256"/>
            <a:ext cx="1808793" cy="139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math clip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619" y="2605103"/>
            <a:ext cx="1637265" cy="135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Image result for science 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8975" y="2538287"/>
            <a:ext cx="1316544" cy="1544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Image result for PE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924" y="2562256"/>
            <a:ext cx="1444625" cy="14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Image result for music clipart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884" y="2347654"/>
            <a:ext cx="1873828" cy="187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Image result for art clipar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124" y="2506475"/>
            <a:ext cx="1354349" cy="158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4" descr="Image result for geography subjec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6133" y="2575116"/>
            <a:ext cx="1130197" cy="147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직선 연결선 10"/>
          <p:cNvCxnSpPr/>
          <p:nvPr/>
        </p:nvCxnSpPr>
        <p:spPr>
          <a:xfrm>
            <a:off x="0" y="2371221"/>
            <a:ext cx="12192000" cy="416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0" y="4138230"/>
            <a:ext cx="12192000" cy="416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55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Rules:  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/>
          </a:bodyPr>
          <a:lstStyle/>
          <a:p>
            <a:r>
              <a:rPr lang="en-US" dirty="0" smtClean="0"/>
              <a:t>Use the dialogue to see when we have each subject</a:t>
            </a:r>
          </a:p>
          <a:p>
            <a:pPr lvl="1"/>
            <a:r>
              <a:rPr lang="en-US" dirty="0" smtClean="0"/>
              <a:t>One person will come to the front.  They are the leader (L).</a:t>
            </a:r>
          </a:p>
          <a:p>
            <a:pPr lvl="1"/>
            <a:r>
              <a:rPr lang="en-US" dirty="0" smtClean="0"/>
              <a:t>Everyone else are students (S) 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		S:  What day is it today?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		L:  It’s ________ (      )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		L:  We have _________ class today.  (       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If you have the correct answer, mark it with an X</a:t>
            </a:r>
          </a:p>
          <a:p>
            <a:endParaRPr lang="en-US" dirty="0"/>
          </a:p>
        </p:txBody>
      </p:sp>
      <p:pic>
        <p:nvPicPr>
          <p:cNvPr id="2050" name="Picture 2" descr="Image result for d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692" y="4040371"/>
            <a:ext cx="454432" cy="454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card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4540" y="4494803"/>
            <a:ext cx="499731" cy="47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19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56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395000"/>
            <a:ext cx="2376054" cy="1070119"/>
          </a:xfrm>
        </p:spPr>
        <p:txBody>
          <a:bodyPr>
            <a:normAutofit/>
          </a:bodyPr>
          <a:lstStyle/>
          <a:p>
            <a:r>
              <a:rPr lang="en-US" sz="4800" dirty="0" smtClean="0"/>
              <a:t>Monday</a:t>
            </a:r>
            <a:endParaRPr lang="en-US" sz="4800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376054" y="395000"/>
            <a:ext cx="2376054" cy="10701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Tuesday</a:t>
            </a:r>
            <a:endParaRPr 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4752107" y="394999"/>
            <a:ext cx="2822865" cy="10701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/>
              <a:t>Wednesday </a:t>
            </a:r>
            <a:endParaRPr lang="en-US" sz="4400" dirty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7574973" y="394998"/>
            <a:ext cx="2545771" cy="10701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Thursday</a:t>
            </a:r>
            <a:endParaRPr lang="en-US" dirty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10120744" y="394998"/>
            <a:ext cx="1963883" cy="10701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Friday </a:t>
            </a:r>
            <a:endParaRPr lang="en-US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2376054" y="0"/>
            <a:ext cx="0" cy="68580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752107" y="0"/>
            <a:ext cx="0" cy="68580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7574972" y="0"/>
            <a:ext cx="0" cy="68580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10120744" y="0"/>
            <a:ext cx="0" cy="68580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0" y="1350818"/>
            <a:ext cx="12192000" cy="3117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0" y="3156235"/>
            <a:ext cx="12192000" cy="3117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0" y="5044782"/>
            <a:ext cx="12192000" cy="3117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596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nglish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2" y="55781"/>
            <a:ext cx="1808793" cy="139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ath clip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651" y="98628"/>
            <a:ext cx="1637265" cy="135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science 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0007" y="31812"/>
            <a:ext cx="1316544" cy="1544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PE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9956" y="55781"/>
            <a:ext cx="1444625" cy="14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music clipart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916" y="-158821"/>
            <a:ext cx="1873828" cy="187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art clipar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156" y="0"/>
            <a:ext cx="1354349" cy="158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geography subjec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7165" y="68641"/>
            <a:ext cx="1130197" cy="147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english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2" y="1852935"/>
            <a:ext cx="1808793" cy="139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Image result for math clip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651" y="1895782"/>
            <a:ext cx="1637265" cy="135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Image result for science 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0007" y="1828966"/>
            <a:ext cx="1316544" cy="1544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Image result for PE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9956" y="1852935"/>
            <a:ext cx="1444625" cy="14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 descr="Image result for music clipart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916" y="1638333"/>
            <a:ext cx="1873828" cy="187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2" descr="Image result for art clipar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156" y="1797154"/>
            <a:ext cx="1354349" cy="158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 descr="Image result for geography subjec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7165" y="1865795"/>
            <a:ext cx="1130197" cy="147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english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31400"/>
            <a:ext cx="1808793" cy="139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Image result for math clip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619" y="3674247"/>
            <a:ext cx="1637265" cy="135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Image result for science 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8975" y="3607431"/>
            <a:ext cx="1316544" cy="1544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Image result for PE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924" y="3631400"/>
            <a:ext cx="1444625" cy="14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Image result for music clipart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884" y="3416798"/>
            <a:ext cx="1873828" cy="187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 descr="Image result for art clipar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124" y="3575619"/>
            <a:ext cx="1354349" cy="158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4" descr="Image result for geography subjec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6133" y="3644260"/>
            <a:ext cx="1130197" cy="147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Image result for english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3723"/>
            <a:ext cx="1808793" cy="139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Image result for math clip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619" y="5396570"/>
            <a:ext cx="1637265" cy="135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mage result for science 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8975" y="5329754"/>
            <a:ext cx="1316544" cy="1544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8" descr="Image result for PE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924" y="5353723"/>
            <a:ext cx="1444625" cy="14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0" descr="Image result for music clipart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884" y="5139121"/>
            <a:ext cx="1873828" cy="187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2" descr="Image result for art clipar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124" y="5297942"/>
            <a:ext cx="1354349" cy="158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14" descr="Image result for geography subjec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6133" y="5366583"/>
            <a:ext cx="1130197" cy="147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직선 연결선 4"/>
          <p:cNvCxnSpPr/>
          <p:nvPr/>
        </p:nvCxnSpPr>
        <p:spPr>
          <a:xfrm>
            <a:off x="0" y="1635068"/>
            <a:ext cx="12192000" cy="416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0" y="3440365"/>
            <a:ext cx="12192000" cy="416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>
            <a:off x="0" y="5207374"/>
            <a:ext cx="12192000" cy="416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1870857" y="31812"/>
            <a:ext cx="33517" cy="68085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3492372" y="-10034"/>
            <a:ext cx="33517" cy="68085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/>
          <p:nvPr/>
        </p:nvCxnSpPr>
        <p:spPr>
          <a:xfrm>
            <a:off x="5277391" y="-55879"/>
            <a:ext cx="33517" cy="68085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>
            <a:off x="7050650" y="46840"/>
            <a:ext cx="33517" cy="68085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>
            <a:off x="8549158" y="0"/>
            <a:ext cx="33517" cy="68085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10153340" y="11232"/>
            <a:ext cx="33517" cy="68085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07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Dice</a:t>
            </a:r>
            <a:r>
              <a:rPr lang="ko-KR" altLang="en-US" dirty="0" smtClean="0"/>
              <a:t> </a:t>
            </a:r>
            <a:r>
              <a:rPr lang="en-US" altLang="ko-KR" dirty="0" smtClean="0"/>
              <a:t>Labels for Large Dice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162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5245" y="728806"/>
            <a:ext cx="5040000" cy="5040000"/>
          </a:xfr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115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en-US" sz="115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 rot="18922507">
            <a:off x="214745" y="600652"/>
            <a:ext cx="5040000" cy="504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b="1" dirty="0" smtClean="0">
                <a:ln w="12700">
                  <a:solidFill>
                    <a:schemeClr val="tx1"/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Monday </a:t>
            </a:r>
            <a:endParaRPr lang="en-US" sz="11500" b="1" dirty="0">
              <a:ln w="12700">
                <a:solidFill>
                  <a:schemeClr val="tx1"/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6298487" y="728806"/>
            <a:ext cx="5040000" cy="5040000"/>
          </a:xfrm>
          <a:prstGeom prst="rect">
            <a:avLst/>
          </a:prstGeom>
          <a:ln w="762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500" b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en-US" sz="115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 rot="18922507">
            <a:off x="6107987" y="600652"/>
            <a:ext cx="5040000" cy="504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b="1" dirty="0" smtClean="0">
                <a:ln w="12700">
                  <a:solidFill>
                    <a:srgbClr val="002060"/>
                  </a:solidFill>
                  <a:prstDash val="solid"/>
                </a:ln>
                <a:blipFill>
                  <a:blip r:embed="rId3"/>
                  <a:tile tx="0" ty="0" sx="100000" sy="100000" flip="none" algn="tl"/>
                </a:blip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Tuesday</a:t>
            </a:r>
            <a:endParaRPr lang="en-US" sz="11500" b="1" dirty="0">
              <a:ln w="12700">
                <a:solidFill>
                  <a:srgbClr val="002060"/>
                </a:solidFill>
                <a:prstDash val="solid"/>
              </a:ln>
              <a:blipFill>
                <a:blip r:embed="rId3"/>
                <a:tile tx="0" ty="0" sx="100000" sy="100000" flip="none" algn="tl"/>
              </a:blip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746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162</Words>
  <Application>Microsoft Office PowerPoint</Application>
  <PresentationFormat>와이드스크린</PresentationFormat>
  <Paragraphs>39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6" baseType="lpstr">
      <vt:lpstr>맑은 고딕</vt:lpstr>
      <vt:lpstr>Arial</vt:lpstr>
      <vt:lpstr>Calibri</vt:lpstr>
      <vt:lpstr>Calibri Light</vt:lpstr>
      <vt:lpstr>Office 테마</vt:lpstr>
      <vt:lpstr>School Subject and Days of the Week </vt:lpstr>
      <vt:lpstr>Prepare: </vt:lpstr>
      <vt:lpstr>PowerPoint 프레젠테이션</vt:lpstr>
      <vt:lpstr>Rules:  </vt:lpstr>
      <vt:lpstr>PowerPoint 프레젠테이션</vt:lpstr>
      <vt:lpstr>Monday</vt:lpstr>
      <vt:lpstr>PowerPoint 프레젠테이션</vt:lpstr>
      <vt:lpstr>Dice Labels for Large Dice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</dc:title>
  <dc:creator>user</dc:creator>
  <cp:lastModifiedBy>user</cp:lastModifiedBy>
  <cp:revision>10</cp:revision>
  <cp:lastPrinted>2016-10-26T05:32:16Z</cp:lastPrinted>
  <dcterms:created xsi:type="dcterms:W3CDTF">2016-10-26T05:24:46Z</dcterms:created>
  <dcterms:modified xsi:type="dcterms:W3CDTF">2017-02-23T00:18:00Z</dcterms:modified>
</cp:coreProperties>
</file>