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4" r:id="rId6"/>
    <p:sldId id="271" r:id="rId7"/>
    <p:sldId id="275" r:id="rId8"/>
    <p:sldId id="276" r:id="rId9"/>
    <p:sldId id="270" r:id="rId10"/>
    <p:sldId id="262" r:id="rId11"/>
    <p:sldId id="261" r:id="rId12"/>
    <p:sldId id="279" r:id="rId13"/>
    <p:sldId id="278" r:id="rId14"/>
    <p:sldId id="263" r:id="rId15"/>
    <p:sldId id="269" r:id="rId16"/>
    <p:sldId id="265" r:id="rId17"/>
    <p:sldId id="266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73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3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99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6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66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5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18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80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94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DCAAB-C961-4F91-A53C-A839F43C6D48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9CEB7-9525-40C2-BD29-5A9FEE1FA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30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15.jpeg"/><Relationship Id="rId7" Type="http://schemas.openxmlformats.org/officeDocument/2006/relationships/image" Target="../media/image1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png"/><Relationship Id="rId10" Type="http://schemas.openxmlformats.org/officeDocument/2006/relationships/image" Target="../media/image13.jpeg"/><Relationship Id="rId4" Type="http://schemas.openxmlformats.org/officeDocument/2006/relationships/image" Target="../media/image16.png"/><Relationship Id="rId9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3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Liar </a:t>
            </a:r>
            <a:r>
              <a:rPr lang="en-US" dirty="0" err="1" smtClean="0"/>
              <a:t>Liar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Liar, liar pants on fire…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58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 flipV="1">
            <a:off x="131618" y="93459"/>
            <a:ext cx="3240000" cy="324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162791" y="93459"/>
            <a:ext cx="6480000" cy="648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3433964" y="93459"/>
            <a:ext cx="6500782" cy="648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H="1" flipV="1">
            <a:off x="162792" y="93459"/>
            <a:ext cx="6511172" cy="648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H="1" flipV="1">
            <a:off x="3392400" y="93459"/>
            <a:ext cx="6552736" cy="65215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V="1">
            <a:off x="6725919" y="3333459"/>
            <a:ext cx="3240000" cy="324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 flipV="1">
            <a:off x="152402" y="3375024"/>
            <a:ext cx="3188043" cy="319843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flipH="1" flipV="1">
            <a:off x="6715529" y="93459"/>
            <a:ext cx="3188043" cy="319843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1618" y="93459"/>
            <a:ext cx="3240000" cy="3240000"/>
          </a:xfr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31618" y="3375023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3402791" y="93459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402791" y="3375023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6694746" y="93459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694746" y="3375023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pic>
        <p:nvPicPr>
          <p:cNvPr id="1026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987" y="2337953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446" y="2148145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7748" y="2308132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4977" y="5577955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5077" y="5461780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7907380" y="5479622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89030">
            <a:off x="3581134" y="4084080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89030">
            <a:off x="3527451" y="4647599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129201" y="4219216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106335" y="4689138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26621" y="4226601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5837" y="4658113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59843">
            <a:off x="6698176" y="773968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59843">
            <a:off x="6631531" y="1253710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58073" y="845868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72294">
            <a:off x="3571378" y="1443518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43296">
            <a:off x="350505" y="892262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29240">
            <a:off x="112642" y="1320451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295982" y="180127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641482" y="180127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987799" y="168284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26115" y="739359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10618" y="1051454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10618" y="1363549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926115" y="1680218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1779">
            <a:off x="4451379" y="-183024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1779">
            <a:off x="4460557" y="137256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1779">
            <a:off x="4469728" y="457536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475">
            <a:off x="9147923" y="1785628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475">
            <a:off x="9180612" y="581640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475">
            <a:off x="8829594" y="1179490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162475">
            <a:off x="8499051" y="1170173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9797">
            <a:off x="8321184" y="162058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9797">
            <a:off x="7909382" y="178821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9797">
            <a:off x="7527925" y="218972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19306">
            <a:off x="2549554" y="4948063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19306">
            <a:off x="2523053" y="4621649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19306">
            <a:off x="2528935" y="4256422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Image result for pencil silhouette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219306">
            <a:off x="2556051" y="3894641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47232">
            <a:off x="1449168" y="3245761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47232">
            <a:off x="1113750" y="3289620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47232">
            <a:off x="746557" y="3289620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86713">
            <a:off x="5630987" y="4789888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86713">
            <a:off x="5648643" y="4405165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86713">
            <a:off x="5638253" y="4083341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186713">
            <a:off x="5616158" y="3758626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90515" y="3477712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601293" y="3458231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933725" y="3477712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984286" y="4072013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015740" y="4379542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012929" y="4688650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9012928" y="4975881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8474">
            <a:off x="8569205" y="3424707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8474">
            <a:off x="7947976" y="3394588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3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8474">
            <a:off x="7366818" y="3380817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15334">
            <a:off x="2518776" y="815196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5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15334">
            <a:off x="2514889" y="1383305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6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15334">
            <a:off x="2516738" y="2151457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7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15334">
            <a:off x="1880512" y="1411726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814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직선 연결선 9"/>
          <p:cNvCxnSpPr/>
          <p:nvPr/>
        </p:nvCxnSpPr>
        <p:spPr>
          <a:xfrm flipV="1">
            <a:off x="131618" y="93459"/>
            <a:ext cx="3240000" cy="324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flipV="1">
            <a:off x="162791" y="93459"/>
            <a:ext cx="6480000" cy="648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flipV="1">
            <a:off x="3433964" y="93459"/>
            <a:ext cx="6500782" cy="648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flipH="1" flipV="1">
            <a:off x="162792" y="93459"/>
            <a:ext cx="6511172" cy="648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flipH="1" flipV="1">
            <a:off x="3392400" y="93459"/>
            <a:ext cx="6552736" cy="65215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 flipV="1">
            <a:off x="6725919" y="3333459"/>
            <a:ext cx="3240000" cy="324000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2" name="직선 연결선 21"/>
          <p:cNvCxnSpPr/>
          <p:nvPr/>
        </p:nvCxnSpPr>
        <p:spPr>
          <a:xfrm flipH="1" flipV="1">
            <a:off x="152402" y="3375024"/>
            <a:ext cx="3188043" cy="319843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 flipH="1" flipV="1">
            <a:off x="6715529" y="93459"/>
            <a:ext cx="3188043" cy="3198435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1618" y="93459"/>
            <a:ext cx="3240000" cy="3240000"/>
          </a:xfrm>
          <a:noFill/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131618" y="3375023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3402791" y="93459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402791" y="3375023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6694746" y="93459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제목 1"/>
          <p:cNvSpPr txBox="1">
            <a:spLocks/>
          </p:cNvSpPr>
          <p:nvPr/>
        </p:nvSpPr>
        <p:spPr>
          <a:xfrm>
            <a:off x="6694746" y="3375023"/>
            <a:ext cx="3240000" cy="3240000"/>
          </a:xfrm>
          <a:prstGeom prst="rect">
            <a:avLst/>
          </a:prstGeom>
          <a:noFill/>
          <a:ln w="57150" cap="flat" cmpd="sng" algn="ctr">
            <a:solidFill>
              <a:schemeClr val="dk1"/>
            </a:solidFill>
            <a:prstDash val="solid"/>
            <a:miter lim="800000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 </a:t>
            </a:r>
            <a:endParaRPr lang="en-US" dirty="0"/>
          </a:p>
        </p:txBody>
      </p:sp>
      <p:pic>
        <p:nvPicPr>
          <p:cNvPr id="2050" name="Picture 2" descr="Image result for book silhouet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0474" y="2182091"/>
            <a:ext cx="1012248" cy="101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stack of books silhouette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654" y="2079306"/>
            <a:ext cx="1476142" cy="1217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bo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1646" y="2264423"/>
            <a:ext cx="919251" cy="84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mage result for bo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2073" y="5648396"/>
            <a:ext cx="919251" cy="84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age result for bo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102" y="5364434"/>
            <a:ext cx="919251" cy="84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89030">
            <a:off x="3581134" y="4084080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89030">
            <a:off x="3527451" y="4647599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129201" y="4219216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106335" y="4689138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Image result for brush silhouett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26621" y="4226601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6" descr="Image result for brush silhouett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5837" y="4658113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4" descr="Image result for crayon silhouet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59843">
            <a:off x="6698176" y="773968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4" descr="Image result for crayon silhouet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59843">
            <a:off x="6631531" y="1253710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Image result for pencil silhouett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658073" y="845868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Image result for pencil silhouett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72294">
            <a:off x="3571378" y="1443518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12" descr="Image result for ruler silhouette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43296">
            <a:off x="350505" y="892262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2" descr="Image result for ruler silhouette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29240">
            <a:off x="112642" y="1320451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295982" y="180127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641482" y="180127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987799" y="168284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2" descr="Image result for ruler silhouette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1779">
            <a:off x="4451379" y="-183024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2" descr="Image result for ruler silhouette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661779">
            <a:off x="4460557" y="137256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Image result for pencil silhouett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9797">
            <a:off x="8321184" y="162058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Image result for pencil silhouett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9797">
            <a:off x="7909382" y="178821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Image result for pencil silhouett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899797">
            <a:off x="7527925" y="218972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 descr="Image result for crayon silhouet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47232">
            <a:off x="1449168" y="3245761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 descr="Image result for crayon silhouet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47232">
            <a:off x="1113750" y="3289620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 descr="Image result for crayon silhouet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847232">
            <a:off x="746557" y="3289620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Image result for brush silhouett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290515" y="3477712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Image result for brush silhouett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933725" y="3477712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8474">
            <a:off x="8569205" y="3424707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8474">
            <a:off x="7947976" y="3394588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88474">
            <a:off x="7366818" y="3380817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6" descr="Image result for brush silhouett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612120" y="3469709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Image result for bo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098" y="5516979"/>
            <a:ext cx="919251" cy="847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Image result for book silhouet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9795" y="5472416"/>
            <a:ext cx="1012248" cy="101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Image result for pencil silhouette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371927" y="1335102"/>
            <a:ext cx="677417" cy="80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 descr="Image result for crayon silhouett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350386" y="1145294"/>
            <a:ext cx="1179717" cy="1179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 descr="Image result for brush silhouett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896688" y="1305281"/>
            <a:ext cx="863023" cy="8597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293917" y="4575104"/>
            <a:ext cx="833439" cy="8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10" descr="Image result for glue stick  drawi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5884017" y="4458929"/>
            <a:ext cx="315427" cy="1065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12" descr="Image result for ruler silhouette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41607">
            <a:off x="8926320" y="4476771"/>
            <a:ext cx="1045008" cy="104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808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761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Version 2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(This has not been play tested)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7296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How to Play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One student (leader) will start by </a:t>
            </a:r>
            <a:r>
              <a:rPr lang="en-US" dirty="0" smtClean="0"/>
              <a:t>secretly </a:t>
            </a:r>
            <a:r>
              <a:rPr lang="en-US" dirty="0" smtClean="0"/>
              <a:t>taking a card.  </a:t>
            </a:r>
          </a:p>
          <a:p>
            <a:endParaRPr lang="en-US" dirty="0" smtClean="0"/>
          </a:p>
          <a:p>
            <a:r>
              <a:rPr lang="en-US" dirty="0" smtClean="0"/>
              <a:t>Students take turns asking questions,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“Do you have a book?”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The leader will answer,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“Yes, I do.”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“No, I don’t.” </a:t>
            </a:r>
          </a:p>
          <a:p>
            <a:endParaRPr lang="en-US" dirty="0" smtClean="0"/>
          </a:p>
          <a:p>
            <a:r>
              <a:rPr lang="en-US" dirty="0" smtClean="0"/>
              <a:t>At any time, a student may say,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“Liar, Liar!  Pants on fire!”</a:t>
            </a:r>
          </a:p>
          <a:p>
            <a:pPr lvl="1"/>
            <a:r>
              <a:rPr lang="en-US" dirty="0" smtClean="0"/>
              <a:t>If the leader was </a:t>
            </a:r>
            <a:r>
              <a:rPr lang="en-US" dirty="0" smtClean="0">
                <a:solidFill>
                  <a:srgbClr val="C00000"/>
                </a:solidFill>
              </a:rPr>
              <a:t>lying</a:t>
            </a:r>
            <a:r>
              <a:rPr lang="en-US" dirty="0" smtClean="0"/>
              <a:t>, the student can </a:t>
            </a:r>
            <a:r>
              <a:rPr lang="en-US" dirty="0" smtClean="0">
                <a:solidFill>
                  <a:srgbClr val="C00000"/>
                </a:solidFill>
              </a:rPr>
              <a:t>steal 1 of the pants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the leader was </a:t>
            </a:r>
            <a:r>
              <a:rPr lang="en-US" dirty="0" smtClean="0">
                <a:solidFill>
                  <a:srgbClr val="7030A0"/>
                </a:solidFill>
              </a:rPr>
              <a:t>not lying</a:t>
            </a:r>
            <a:r>
              <a:rPr lang="en-US" dirty="0" smtClean="0"/>
              <a:t>, the leader steals </a:t>
            </a:r>
            <a:r>
              <a:rPr lang="en-US" dirty="0" smtClean="0">
                <a:solidFill>
                  <a:srgbClr val="7030A0"/>
                </a:solidFill>
              </a:rPr>
              <a:t>1 of the pants.</a:t>
            </a:r>
          </a:p>
          <a:p>
            <a:endParaRPr lang="en-US" dirty="0" smtClean="0"/>
          </a:p>
          <a:p>
            <a:r>
              <a:rPr lang="en-US" dirty="0" smtClean="0"/>
              <a:t>After each student asks a question, the round is over </a:t>
            </a:r>
          </a:p>
          <a:p>
            <a:r>
              <a:rPr lang="en-US" dirty="0" smtClean="0"/>
              <a:t>Go to the </a:t>
            </a:r>
            <a:r>
              <a:rPr lang="en-US" smtClean="0"/>
              <a:t>next player.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212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41564" y="31173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타원 2"/>
          <p:cNvSpPr/>
          <p:nvPr/>
        </p:nvSpPr>
        <p:spPr>
          <a:xfrm>
            <a:off x="3900055" y="2438401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타원 3"/>
          <p:cNvSpPr/>
          <p:nvPr/>
        </p:nvSpPr>
        <p:spPr>
          <a:xfrm>
            <a:off x="7758545" y="110837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02" y="2309913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encil silhouet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28" y="899977"/>
            <a:ext cx="1048872" cy="12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crayon silhouet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345" y="2692134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brush silhouet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740" y="3769369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Image result for eraser silhouet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748" y="2191173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397" y="496519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Image result for ruler silhouette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4525237" y="4754710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073" y="3605435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7138" y="1366070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450" y="2692134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2" descr="Image result for ruler silhouette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9677423" y="267146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encil silhouet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1216" y="1453308"/>
            <a:ext cx="1048872" cy="12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4101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41564" y="31173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타원 2"/>
          <p:cNvSpPr/>
          <p:nvPr/>
        </p:nvSpPr>
        <p:spPr>
          <a:xfrm>
            <a:off x="3900055" y="2438401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타원 3"/>
          <p:cNvSpPr/>
          <p:nvPr/>
        </p:nvSpPr>
        <p:spPr>
          <a:xfrm>
            <a:off x="7758545" y="110837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193" y="1753903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encil silhouet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23" y="1339786"/>
            <a:ext cx="1048872" cy="12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crayon silhouet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0823" y="3702586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brush silhouet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7573" y="2966931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Image result for eraser silhouet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831" y="4836131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8818" y="496518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Image result for ruler silhouette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1288535" y="2382696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2641" y="3605435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0910" y="1366070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2" descr="Image result for ruler silhouette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9775331" y="292724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 descr="Image result for eraser silhouet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9299" y="2438401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Image result for brush silhouet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785" y="1404560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75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41564" y="31173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타원 2"/>
          <p:cNvSpPr/>
          <p:nvPr/>
        </p:nvSpPr>
        <p:spPr>
          <a:xfrm>
            <a:off x="3900055" y="2438401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타원 3"/>
          <p:cNvSpPr/>
          <p:nvPr/>
        </p:nvSpPr>
        <p:spPr>
          <a:xfrm>
            <a:off x="7758545" y="110837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802" y="2330651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encil silhouet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28" y="899977"/>
            <a:ext cx="1048872" cy="12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crayon silhouet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335" y="1876642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brush silhouet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474" y="3139757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Image result for eraser silhouet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2233" y="2517933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Image result for ruler silhouett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2005666" y="796638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encil silhouet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8746" y="888440"/>
            <a:ext cx="1048872" cy="12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encil silhouett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832" y="3996386"/>
            <a:ext cx="1048872" cy="123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Image result for crayon silhouett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7878" y="3808382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Image result for brush silhouet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63626" y="2372073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7281" y="954148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Image result for eraser silhouett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1597" y="5013161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404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타원 1"/>
          <p:cNvSpPr/>
          <p:nvPr/>
        </p:nvSpPr>
        <p:spPr>
          <a:xfrm>
            <a:off x="41564" y="31173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타원 2"/>
          <p:cNvSpPr/>
          <p:nvPr/>
        </p:nvSpPr>
        <p:spPr>
          <a:xfrm>
            <a:off x="3900055" y="2438401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타원 3"/>
          <p:cNvSpPr/>
          <p:nvPr/>
        </p:nvSpPr>
        <p:spPr>
          <a:xfrm>
            <a:off x="7758545" y="110837"/>
            <a:ext cx="4320000" cy="4320000"/>
          </a:xfrm>
          <a:prstGeom prst="ellipse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602" y="2309913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6345" y="2692134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740" y="3769369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0748" y="2191173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 descr="Image result for ruler silhouette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4525237" y="4754710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06" y="865531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0" descr="Image result for glue stick  drawing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609" y="540967"/>
            <a:ext cx="488389" cy="1650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boo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0556" y="3889399"/>
            <a:ext cx="1405069" cy="1295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Image result for crayon silhouett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0090" y="611798"/>
            <a:ext cx="1826603" cy="1826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mage result for eraser silhouett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5750" y="2939362"/>
            <a:ext cx="1290447" cy="129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 descr="Image result for brush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488" y="2253414"/>
            <a:ext cx="1336253" cy="1331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Image result for ruler silhouette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941607">
            <a:off x="9965805" y="1145761"/>
            <a:ext cx="1618027" cy="1618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842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How to Play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One student (leader) will start by making a statement.  </a:t>
            </a:r>
          </a:p>
          <a:p>
            <a:pPr lvl="1"/>
            <a:r>
              <a:rPr lang="en-US" dirty="0" smtClean="0"/>
              <a:t>Example</a:t>
            </a:r>
            <a:r>
              <a:rPr lang="en-US" dirty="0" smtClean="0">
                <a:solidFill>
                  <a:srgbClr val="0070C0"/>
                </a:solidFill>
              </a:rPr>
              <a:t>: “I have 2 pencils”</a:t>
            </a:r>
          </a:p>
          <a:p>
            <a:endParaRPr lang="en-US" dirty="0" smtClean="0"/>
          </a:p>
          <a:p>
            <a:r>
              <a:rPr lang="en-US" dirty="0" smtClean="0"/>
              <a:t>Any of the other students can say, “Liar, Liar! Pants on fire!”</a:t>
            </a:r>
          </a:p>
          <a:p>
            <a:pPr lvl="1"/>
            <a:r>
              <a:rPr lang="en-US" dirty="0" smtClean="0"/>
              <a:t>If the leader was </a:t>
            </a:r>
            <a:r>
              <a:rPr lang="en-US" dirty="0" smtClean="0">
                <a:solidFill>
                  <a:srgbClr val="C00000"/>
                </a:solidFill>
              </a:rPr>
              <a:t>lying</a:t>
            </a:r>
            <a:r>
              <a:rPr lang="en-US" dirty="0" smtClean="0"/>
              <a:t>, the student can </a:t>
            </a:r>
            <a:r>
              <a:rPr lang="en-US" dirty="0" smtClean="0">
                <a:solidFill>
                  <a:srgbClr val="C00000"/>
                </a:solidFill>
              </a:rPr>
              <a:t>steal 1 of the pants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If the leader was </a:t>
            </a:r>
            <a:r>
              <a:rPr lang="en-US" dirty="0" smtClean="0">
                <a:solidFill>
                  <a:srgbClr val="7030A0"/>
                </a:solidFill>
              </a:rPr>
              <a:t>not lying</a:t>
            </a:r>
            <a:r>
              <a:rPr lang="en-US" dirty="0" smtClean="0"/>
              <a:t>, the leader gets </a:t>
            </a:r>
            <a:r>
              <a:rPr lang="en-US" dirty="0">
                <a:solidFill>
                  <a:srgbClr val="7030A0"/>
                </a:solidFill>
              </a:rPr>
              <a:t>1</a:t>
            </a:r>
            <a:r>
              <a:rPr lang="en-US" dirty="0" smtClean="0">
                <a:solidFill>
                  <a:srgbClr val="7030A0"/>
                </a:solidFill>
              </a:rPr>
              <a:t> pants</a:t>
            </a:r>
          </a:p>
          <a:p>
            <a:endParaRPr lang="en-US" dirty="0" smtClean="0"/>
          </a:p>
          <a:p>
            <a:r>
              <a:rPr lang="en-US" dirty="0" smtClean="0"/>
              <a:t>If no student says, “Liar, Liar!  Pants on fire!”, the lead student can </a:t>
            </a:r>
            <a:r>
              <a:rPr lang="en-US" altLang="ko-KR" dirty="0" smtClean="0"/>
              <a:t>make</a:t>
            </a:r>
            <a:r>
              <a:rPr lang="ko-KR" altLang="en-US" dirty="0" smtClean="0"/>
              <a:t> </a:t>
            </a:r>
            <a:r>
              <a:rPr lang="en-US" altLang="ko-KR" dirty="0" smtClean="0"/>
              <a:t>a new sentence</a:t>
            </a:r>
            <a:r>
              <a:rPr lang="en-US" dirty="0" smtClean="0"/>
              <a:t>.  </a:t>
            </a:r>
          </a:p>
          <a:p>
            <a:endParaRPr lang="en-US" dirty="0"/>
          </a:p>
          <a:p>
            <a:r>
              <a:rPr lang="en-US" dirty="0" smtClean="0"/>
              <a:t>Whoever </a:t>
            </a:r>
            <a:r>
              <a:rPr lang="en-US" dirty="0" smtClean="0"/>
              <a:t>sa</a:t>
            </a:r>
            <a:r>
              <a:rPr lang="en-US" dirty="0" smtClean="0"/>
              <a:t>id</a:t>
            </a:r>
            <a:r>
              <a:rPr lang="en-US" dirty="0" smtClean="0"/>
              <a:t>, </a:t>
            </a:r>
            <a:r>
              <a:rPr lang="en-US" dirty="0" smtClean="0"/>
              <a:t>“Liar, Liar!” gets to go next.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221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2" y="3387435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2" y="3387434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2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1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1" y="3387435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1" y="3387434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1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0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0" y="3387435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0" y="3387434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60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59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59" y="3387435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59" y="3387434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59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mage result for pants on fi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658" y="341167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제목 1"/>
          <p:cNvSpPr txBox="1">
            <a:spLocks/>
          </p:cNvSpPr>
          <p:nvPr/>
        </p:nvSpPr>
        <p:spPr>
          <a:xfrm>
            <a:off x="0" y="931182"/>
            <a:ext cx="4550229" cy="16487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Give everyone 4 pants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7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2789 0.0625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45" y="312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27799 0.00301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06" y="139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-0.28072 -0.04514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036" y="-2269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-0.28776 -0.09746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88" y="-48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0.27383 0.0382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85" y="1898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0.27032 -0.02083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16" y="-1042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0.27383 -0.06227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85" y="-3125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0.27201 -0.10695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94" y="-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07799 0.36806 " pathEditMode="relative" rAng="0" ptsTypes="AA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6" y="18403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0414 0.39352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70" y="1967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-0.00208 0.3706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1851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0.03985 0.38657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2" y="19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09049 -0.48125 " pathEditMode="relative" rAng="0" ptsTypes="AA">
                                      <p:cBhvr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-24074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06197 -0.48425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99" y="-24213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-0.03424 -0.48796 " pathEditMode="relative" rAng="0" ptsTypes="AA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19" y="-2439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1.85185E-6 L -0.00026 -0.48009 " pathEditMode="relative" rAng="0" ptsTypes="AA">
                                      <p:cBhvr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240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0812"/>
            <a:ext cx="12192000" cy="6898812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4873339" y="3221560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직사각형 3"/>
          <p:cNvSpPr/>
          <p:nvPr/>
        </p:nvSpPr>
        <p:spPr>
          <a:xfrm>
            <a:off x="4911438" y="3249268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직사각형 4"/>
          <p:cNvSpPr/>
          <p:nvPr/>
        </p:nvSpPr>
        <p:spPr>
          <a:xfrm>
            <a:off x="4949537" y="3287367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직사각형 5"/>
          <p:cNvSpPr/>
          <p:nvPr/>
        </p:nvSpPr>
        <p:spPr>
          <a:xfrm>
            <a:off x="4987636" y="3325842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0" y="931182"/>
            <a:ext cx="4550229" cy="16487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Put the cards in the middle of the table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88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  <p:sp>
        <p:nvSpPr>
          <p:cNvPr id="7" name="직사각형 6"/>
          <p:cNvSpPr/>
          <p:nvPr/>
        </p:nvSpPr>
        <p:spPr>
          <a:xfrm>
            <a:off x="4873339" y="3221560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직사각형 7"/>
          <p:cNvSpPr/>
          <p:nvPr/>
        </p:nvSpPr>
        <p:spPr>
          <a:xfrm>
            <a:off x="4911438" y="3249268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직사각형 8"/>
          <p:cNvSpPr/>
          <p:nvPr/>
        </p:nvSpPr>
        <p:spPr>
          <a:xfrm>
            <a:off x="4949537" y="3287367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직사각형 9"/>
          <p:cNvSpPr/>
          <p:nvPr/>
        </p:nvSpPr>
        <p:spPr>
          <a:xfrm>
            <a:off x="4987636" y="3325842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제목 1"/>
          <p:cNvSpPr txBox="1">
            <a:spLocks/>
          </p:cNvSpPr>
          <p:nvPr/>
        </p:nvSpPr>
        <p:spPr>
          <a:xfrm>
            <a:off x="0" y="931182"/>
            <a:ext cx="4550229" cy="164873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The leader takes one card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802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-7.40741E-7 L -0.02904 -0.504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8" y="-2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모서리가 둥근 사각형 설명선 1"/>
          <p:cNvSpPr/>
          <p:nvPr/>
        </p:nvSpPr>
        <p:spPr>
          <a:xfrm>
            <a:off x="3408218" y="426028"/>
            <a:ext cx="4738255" cy="1485900"/>
          </a:xfrm>
          <a:prstGeom prst="wedgeRoundRectCallout">
            <a:avLst>
              <a:gd name="adj1" fmla="val -13883"/>
              <a:gd name="adj2" fmla="val -729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 have 2 books. </a:t>
            </a:r>
            <a:endParaRPr lang="en-US" sz="3600" dirty="0"/>
          </a:p>
        </p:txBody>
      </p:sp>
      <p:sp>
        <p:nvSpPr>
          <p:cNvPr id="3" name="모서리가 둥근 사각형 설명선 2"/>
          <p:cNvSpPr/>
          <p:nvPr/>
        </p:nvSpPr>
        <p:spPr>
          <a:xfrm>
            <a:off x="706581" y="3304310"/>
            <a:ext cx="2701637" cy="1870364"/>
          </a:xfrm>
          <a:prstGeom prst="wedgeRoundRectCallout">
            <a:avLst>
              <a:gd name="adj1" fmla="val -64475"/>
              <a:gd name="adj2" fmla="val -6061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4" name="모서리가 둥근 사각형 설명선 3"/>
          <p:cNvSpPr/>
          <p:nvPr/>
        </p:nvSpPr>
        <p:spPr>
          <a:xfrm>
            <a:off x="4734791" y="4121728"/>
            <a:ext cx="2701637" cy="1870364"/>
          </a:xfrm>
          <a:prstGeom prst="wedgeRoundRectCallout">
            <a:avLst>
              <a:gd name="adj1" fmla="val 4756"/>
              <a:gd name="adj2" fmla="val 8716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8278091" y="2791691"/>
            <a:ext cx="2701637" cy="1870364"/>
          </a:xfrm>
          <a:prstGeom prst="wedgeRoundRectCallout">
            <a:avLst>
              <a:gd name="adj1" fmla="val 85910"/>
              <a:gd name="adj2" fmla="val -339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9" name="제목 1"/>
          <p:cNvSpPr txBox="1">
            <a:spLocks/>
          </p:cNvSpPr>
          <p:nvPr/>
        </p:nvSpPr>
        <p:spPr>
          <a:xfrm>
            <a:off x="1" y="174171"/>
            <a:ext cx="3408218" cy="24057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The leader makes a sentence. 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9102436" y="174171"/>
            <a:ext cx="3089564" cy="22315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If no one talks, the leader must make a new sentence. 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7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모서리가 둥근 사각형 설명선 2"/>
          <p:cNvSpPr/>
          <p:nvPr/>
        </p:nvSpPr>
        <p:spPr>
          <a:xfrm>
            <a:off x="706581" y="3304310"/>
            <a:ext cx="2701637" cy="1870364"/>
          </a:xfrm>
          <a:prstGeom prst="wedgeRoundRectCallout">
            <a:avLst>
              <a:gd name="adj1" fmla="val -64475"/>
              <a:gd name="adj2" fmla="val -6061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4" name="모서리가 둥근 사각형 설명선 3"/>
          <p:cNvSpPr/>
          <p:nvPr/>
        </p:nvSpPr>
        <p:spPr>
          <a:xfrm>
            <a:off x="4447309" y="4121728"/>
            <a:ext cx="3335482" cy="1870364"/>
          </a:xfrm>
          <a:prstGeom prst="wedgeRoundRectCallout">
            <a:avLst>
              <a:gd name="adj1" fmla="val 4756"/>
              <a:gd name="adj2" fmla="val 8716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Liar, liar.  Pants on fire!</a:t>
            </a:r>
            <a:endParaRPr lang="en-US" sz="4000" dirty="0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8278091" y="2791691"/>
            <a:ext cx="2701637" cy="1870364"/>
          </a:xfrm>
          <a:prstGeom prst="wedgeRoundRectCallout">
            <a:avLst>
              <a:gd name="adj1" fmla="val 85910"/>
              <a:gd name="adj2" fmla="val -339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436" y="1982291"/>
            <a:ext cx="2073852" cy="2069073"/>
          </a:xfrm>
          <a:prstGeom prst="rect">
            <a:avLst/>
          </a:prstGeom>
        </p:spPr>
      </p:pic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412" y="86586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4611398" y="0"/>
            <a:ext cx="955964" cy="8520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모서리가 둥근 사각형 설명선 1"/>
          <p:cNvSpPr/>
          <p:nvPr/>
        </p:nvSpPr>
        <p:spPr>
          <a:xfrm>
            <a:off x="3408218" y="426028"/>
            <a:ext cx="4738255" cy="1485900"/>
          </a:xfrm>
          <a:prstGeom prst="wedgeRoundRectCallout">
            <a:avLst>
              <a:gd name="adj1" fmla="val -13883"/>
              <a:gd name="adj2" fmla="val -729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 have 1 ruler. </a:t>
            </a:r>
            <a:endParaRPr lang="en-US" sz="3600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0" y="174171"/>
            <a:ext cx="3592285" cy="24057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After someone says, “Liar, liar…”, show the card. 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" name="폭발 2 5"/>
          <p:cNvSpPr/>
          <p:nvPr/>
        </p:nvSpPr>
        <p:spPr>
          <a:xfrm>
            <a:off x="7640410" y="426028"/>
            <a:ext cx="3494314" cy="3058891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Lie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412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5833E-6 -4.44444E-6 L -0.0875 0.87315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75" y="436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2" grpId="0" animBg="1"/>
      <p:bldP spid="10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763" y="-14288"/>
            <a:ext cx="12201525" cy="6886575"/>
          </a:xfrm>
          <a:prstGeom prst="rect">
            <a:avLst/>
          </a:prstGeom>
        </p:spPr>
      </p:pic>
      <p:sp>
        <p:nvSpPr>
          <p:cNvPr id="3" name="모서리가 둥근 사각형 설명선 2"/>
          <p:cNvSpPr/>
          <p:nvPr/>
        </p:nvSpPr>
        <p:spPr>
          <a:xfrm>
            <a:off x="706581" y="3304310"/>
            <a:ext cx="2701637" cy="1870364"/>
          </a:xfrm>
          <a:prstGeom prst="wedgeRoundRectCallout">
            <a:avLst>
              <a:gd name="adj1" fmla="val -64475"/>
              <a:gd name="adj2" fmla="val -6061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8278091" y="2791691"/>
            <a:ext cx="2701637" cy="1870364"/>
          </a:xfrm>
          <a:prstGeom prst="wedgeRoundRectCallout">
            <a:avLst>
              <a:gd name="adj1" fmla="val 85910"/>
              <a:gd name="adj2" fmla="val -339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…</a:t>
            </a:r>
            <a:endParaRPr lang="en-US" sz="4000" dirty="0"/>
          </a:p>
        </p:txBody>
      </p:sp>
      <p:sp>
        <p:nvSpPr>
          <p:cNvPr id="2" name="모서리가 둥근 사각형 설명선 1"/>
          <p:cNvSpPr/>
          <p:nvPr/>
        </p:nvSpPr>
        <p:spPr>
          <a:xfrm>
            <a:off x="3408218" y="426028"/>
            <a:ext cx="4738255" cy="1485900"/>
          </a:xfrm>
          <a:prstGeom prst="wedgeRoundRectCallout">
            <a:avLst>
              <a:gd name="adj1" fmla="val -13883"/>
              <a:gd name="adj2" fmla="val -729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 have 1 ruler. </a:t>
            </a:r>
            <a:endParaRPr lang="en-US" sz="3600" dirty="0"/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2234" y="2064511"/>
            <a:ext cx="1910623" cy="1904634"/>
          </a:xfrm>
          <a:prstGeom prst="rect">
            <a:avLst/>
          </a:prstGeom>
        </p:spPr>
      </p:pic>
      <p:sp>
        <p:nvSpPr>
          <p:cNvPr id="11" name="폭발 2 10"/>
          <p:cNvSpPr/>
          <p:nvPr/>
        </p:nvSpPr>
        <p:spPr>
          <a:xfrm>
            <a:off x="7640410" y="426028"/>
            <a:ext cx="3494314" cy="3058891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Truth </a:t>
            </a:r>
            <a:endParaRPr lang="en-US" sz="4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2" name="제목 1"/>
          <p:cNvSpPr txBox="1">
            <a:spLocks/>
          </p:cNvSpPr>
          <p:nvPr/>
        </p:nvSpPr>
        <p:spPr>
          <a:xfrm>
            <a:off x="0" y="174171"/>
            <a:ext cx="3592285" cy="24057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After someone says, “Liar, liar…”, show the card.  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9" name="Picture 2" descr="Image result for pants on fir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4376" y="6068291"/>
            <a:ext cx="523009" cy="52300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모서리가 둥근 사각형 설명선 3"/>
          <p:cNvSpPr/>
          <p:nvPr/>
        </p:nvSpPr>
        <p:spPr>
          <a:xfrm>
            <a:off x="4447309" y="4121728"/>
            <a:ext cx="3335482" cy="1870364"/>
          </a:xfrm>
          <a:prstGeom prst="wedgeRoundRectCallout">
            <a:avLst>
              <a:gd name="adj1" fmla="val 4756"/>
              <a:gd name="adj2" fmla="val 87160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Liar, liar.  Pants on fire!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2923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33333E-6 L 0.00989 -0.8847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5" y="-44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모서리가 둥근 사각형 설명선 2"/>
          <p:cNvSpPr/>
          <p:nvPr/>
        </p:nvSpPr>
        <p:spPr>
          <a:xfrm>
            <a:off x="3408218" y="426028"/>
            <a:ext cx="4738255" cy="1485900"/>
          </a:xfrm>
          <a:prstGeom prst="wedgeRoundRectCallout">
            <a:avLst>
              <a:gd name="adj1" fmla="val -13883"/>
              <a:gd name="adj2" fmla="val -7298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I have ___ ________. </a:t>
            </a:r>
            <a:endParaRPr lang="en-US" sz="3600" dirty="0"/>
          </a:p>
        </p:txBody>
      </p:sp>
      <p:sp>
        <p:nvSpPr>
          <p:cNvPr id="4" name="모서리가 둥근 사각형 설명선 3"/>
          <p:cNvSpPr/>
          <p:nvPr/>
        </p:nvSpPr>
        <p:spPr>
          <a:xfrm>
            <a:off x="1094509" y="2815443"/>
            <a:ext cx="2770909" cy="961900"/>
          </a:xfrm>
          <a:prstGeom prst="wedgeRoundRectCallout">
            <a:avLst>
              <a:gd name="adj1" fmla="val -63780"/>
              <a:gd name="adj2" fmla="val -19348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Liar, liar.  Pants on fire!</a:t>
            </a:r>
            <a:endParaRPr lang="en-US" sz="3600" dirty="0"/>
          </a:p>
        </p:txBody>
      </p:sp>
      <p:sp>
        <p:nvSpPr>
          <p:cNvPr id="5" name="모서리가 둥근 사각형 설명선 4"/>
          <p:cNvSpPr/>
          <p:nvPr/>
        </p:nvSpPr>
        <p:spPr>
          <a:xfrm>
            <a:off x="5133109" y="2811486"/>
            <a:ext cx="2770909" cy="961900"/>
          </a:xfrm>
          <a:prstGeom prst="wedgeRoundRectCallout">
            <a:avLst>
              <a:gd name="adj1" fmla="val 79613"/>
              <a:gd name="adj2" fmla="val -18216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…</a:t>
            </a:r>
            <a:endParaRPr lang="en-US" sz="3600" dirty="0"/>
          </a:p>
        </p:txBody>
      </p:sp>
      <p:cxnSp>
        <p:nvCxnSpPr>
          <p:cNvPr id="7" name="직선 화살표 연결선 6"/>
          <p:cNvCxnSpPr/>
          <p:nvPr/>
        </p:nvCxnSpPr>
        <p:spPr>
          <a:xfrm flipH="1">
            <a:off x="2612571" y="1911928"/>
            <a:ext cx="1915886" cy="80950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>
            <a:endCxn id="5" idx="0"/>
          </p:cNvCxnSpPr>
          <p:nvPr/>
        </p:nvCxnSpPr>
        <p:spPr>
          <a:xfrm>
            <a:off x="5627914" y="1911928"/>
            <a:ext cx="890650" cy="89955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위로 구부러진 화살표 12"/>
          <p:cNvSpPr/>
          <p:nvPr/>
        </p:nvSpPr>
        <p:spPr>
          <a:xfrm rot="16200000">
            <a:off x="7626926" y="1854035"/>
            <a:ext cx="2312722" cy="925285"/>
          </a:xfrm>
          <a:prstGeom prst="curved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4" name="직선 화살표 연결선 13"/>
          <p:cNvCxnSpPr>
            <a:stCxn id="4" idx="2"/>
          </p:cNvCxnSpPr>
          <p:nvPr/>
        </p:nvCxnSpPr>
        <p:spPr>
          <a:xfrm flipH="1">
            <a:off x="1306286" y="3777343"/>
            <a:ext cx="1173678" cy="90351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4" idx="2"/>
          </p:cNvCxnSpPr>
          <p:nvPr/>
        </p:nvCxnSpPr>
        <p:spPr>
          <a:xfrm>
            <a:off x="2479964" y="3777343"/>
            <a:ext cx="1323851" cy="90351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" name="폭발 2 20"/>
          <p:cNvSpPr/>
          <p:nvPr/>
        </p:nvSpPr>
        <p:spPr>
          <a:xfrm>
            <a:off x="172162" y="4556653"/>
            <a:ext cx="1559069" cy="1086104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Lie</a:t>
            </a:r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폭발 2 21"/>
          <p:cNvSpPr/>
          <p:nvPr/>
        </p:nvSpPr>
        <p:spPr>
          <a:xfrm>
            <a:off x="3570514" y="4360710"/>
            <a:ext cx="2057400" cy="120189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Truth</a:t>
            </a:r>
            <a:endParaRPr lang="en-US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0" y="5823857"/>
            <a:ext cx="3145971" cy="9416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Take the leader’s pants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4" name="제목 1"/>
          <p:cNvSpPr txBox="1">
            <a:spLocks/>
          </p:cNvSpPr>
          <p:nvPr/>
        </p:nvSpPr>
        <p:spPr>
          <a:xfrm>
            <a:off x="3803815" y="5751361"/>
            <a:ext cx="3145971" cy="9416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Take the </a:t>
            </a:r>
          </a:p>
          <a:p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</a:rPr>
              <a:t>talker’s pants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5" name="제목 1"/>
          <p:cNvSpPr txBox="1">
            <a:spLocks/>
          </p:cNvSpPr>
          <p:nvPr/>
        </p:nvSpPr>
        <p:spPr>
          <a:xfrm>
            <a:off x="8146474" y="4680858"/>
            <a:ext cx="3773384" cy="18832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Whoever says, “Liar, liar…” will be the next leader. 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605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385</Words>
  <Application>Microsoft Office PowerPoint</Application>
  <PresentationFormat>와이드스크린</PresentationFormat>
  <Paragraphs>72</Paragraphs>
  <Slides>18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3" baseType="lpstr">
      <vt:lpstr>맑은 고딕</vt:lpstr>
      <vt:lpstr>Arial</vt:lpstr>
      <vt:lpstr>Calibri</vt:lpstr>
      <vt:lpstr>Calibri Light</vt:lpstr>
      <vt:lpstr>Office 테마</vt:lpstr>
      <vt:lpstr>Liar Liar </vt:lpstr>
      <vt:lpstr>How to Play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 </vt:lpstr>
      <vt:lpstr> </vt:lpstr>
      <vt:lpstr>PowerPoint 프레젠테이션</vt:lpstr>
      <vt:lpstr>Version 2 </vt:lpstr>
      <vt:lpstr>How to Play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Liar Liar </dc:title>
  <dc:creator>user</dc:creator>
  <cp:lastModifiedBy>user</cp:lastModifiedBy>
  <cp:revision>27</cp:revision>
  <cp:lastPrinted>2016-11-08T01:31:47Z</cp:lastPrinted>
  <dcterms:created xsi:type="dcterms:W3CDTF">2016-11-07T07:17:35Z</dcterms:created>
  <dcterms:modified xsi:type="dcterms:W3CDTF">2017-02-20T06:13:02Z</dcterms:modified>
</cp:coreProperties>
</file>