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8B03-1B58-482D-9F03-9C04F070C03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5199-3661-4F44-9767-D32528AA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61456"/>
            <a:ext cx="9144000" cy="2387600"/>
          </a:xfrm>
        </p:spPr>
        <p:txBody>
          <a:bodyPr/>
          <a:lstStyle/>
          <a:p>
            <a:r>
              <a:rPr lang="en-US" dirty="0" smtClean="0"/>
              <a:t>What did you do last weekend?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641131"/>
            <a:ext cx="9144000" cy="1655762"/>
          </a:xfrm>
        </p:spPr>
        <p:txBody>
          <a:bodyPr/>
          <a:lstStyle/>
          <a:p>
            <a:r>
              <a:rPr lang="en-US" dirty="0" smtClean="0"/>
              <a:t>Verbal 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Tag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55134"/>
            <a:ext cx="11744325" cy="34194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사각형 설명선 11"/>
          <p:cNvSpPr/>
          <p:nvPr/>
        </p:nvSpPr>
        <p:spPr>
          <a:xfrm>
            <a:off x="1859972" y="365125"/>
            <a:ext cx="7969827" cy="2824884"/>
          </a:xfrm>
          <a:prstGeom prst="wedgeRectCallout">
            <a:avLst>
              <a:gd name="adj1" fmla="val 9766"/>
              <a:gd name="adj2" fmla="val 72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about you?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90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Tag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5" y="3555134"/>
            <a:ext cx="11744325" cy="3409950"/>
          </a:xfrm>
          <a:prstGeom prst="rect">
            <a:avLst/>
          </a:prstGeom>
        </p:spPr>
      </p:pic>
      <p:sp>
        <p:nvSpPr>
          <p:cNvPr id="10" name="사각형 설명선 9"/>
          <p:cNvSpPr/>
          <p:nvPr/>
        </p:nvSpPr>
        <p:spPr>
          <a:xfrm>
            <a:off x="1859972" y="365125"/>
            <a:ext cx="7969827" cy="2824884"/>
          </a:xfrm>
          <a:prstGeom prst="wedgeRectCallout">
            <a:avLst>
              <a:gd name="adj1" fmla="val 41315"/>
              <a:gd name="adj2" fmla="val 78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did you do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last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Saturday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20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Unscramble the Words: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89263" y="285547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I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299364" y="3670660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watched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577445" y="1781751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169227" y="2040295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ovie.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9584 -0.0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17487 -0.14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16732 0.1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1107 0.0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Unscramble the Words: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604414" y="3007878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What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43399" y="369410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you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330536" y="2193743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do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92530" y="1865491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70C0"/>
                </a:solidFill>
              </a:rPr>
              <a:t>did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40823" y="3365858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esterday?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47982 -0.00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207 -0.098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041 0.1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59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3607 0.163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49388 -0.0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Unscramble the Words: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888799" y="2809886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294419" y="289478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you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28951" y="4529440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55914" y="4225870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186296" y="1994258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Saturday?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986897" y="4173714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21093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31133 0.0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2136 -0.182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9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16471 -0.14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7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48451 0.1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92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05078 -0.1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Unscramble the Words: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2456" y="341255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53786" y="2040627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It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00402" y="4062377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ovie.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437168" y="1739291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watched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730096" y="3265426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669724" y="2525054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was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158348" y="4062376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g</a:t>
            </a:r>
            <a:r>
              <a:rPr lang="en-US" dirty="0" smtClean="0">
                <a:solidFill>
                  <a:srgbClr val="7030A0"/>
                </a:solidFill>
              </a:rPr>
              <a:t>ood.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33229 -0.0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17604 0.19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9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9844 -0.1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95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29805 0.147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7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60299 -0.0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37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02005 0.1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63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6901 -0.09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Unscramble the Words: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00603" y="1519705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went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280314" y="538793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029328" y="3141044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zoo.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838200" y="5398659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the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191498" y="3141043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about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071382" y="4314601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to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9550980" y="4683270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How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333753" y="1848404"/>
            <a:ext cx="2957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you?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2369 0.1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5" y="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25261 -0.445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0872 -0.1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34297 -0.441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2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28138 0.02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9127 -0.28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4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52396 -0.1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-99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2224 0.212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Verbal</a:t>
            </a:r>
            <a:r>
              <a:rPr lang="ko-KR" altLang="en-US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Tag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S1 will choose another student (s2) and ask a question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S2 will answer the question.  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Then S2 will choose another student (S3) and ask a question. 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Continue until the end of class or all students have answered.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78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Tag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1859972" y="365125"/>
            <a:ext cx="7969827" cy="2824884"/>
          </a:xfrm>
          <a:prstGeom prst="wedgeRectCallout">
            <a:avLst>
              <a:gd name="adj1" fmla="val -47470"/>
              <a:gd name="adj2" fmla="val 73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did you do yesterday?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23961"/>
            <a:ext cx="117443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Tag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1859972" y="365125"/>
            <a:ext cx="7969827" cy="2824884"/>
          </a:xfrm>
          <a:prstGeom prst="wedgeRectCallout">
            <a:avLst>
              <a:gd name="adj1" fmla="val 9766"/>
              <a:gd name="adj2" fmla="val 72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 watched a movie.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55134"/>
            <a:ext cx="11753850" cy="336232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0468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142</Words>
  <Application>Microsoft Office PowerPoint</Application>
  <PresentationFormat>와이드스크린</PresentationFormat>
  <Paragraphs>53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Calibri Light</vt:lpstr>
      <vt:lpstr>Office 테마</vt:lpstr>
      <vt:lpstr>What did you do last weekend? </vt:lpstr>
      <vt:lpstr>Unscramble the Words:  </vt:lpstr>
      <vt:lpstr>Unscramble the Words:  </vt:lpstr>
      <vt:lpstr>Unscramble the Words:  </vt:lpstr>
      <vt:lpstr>Unscramble the Words:  </vt:lpstr>
      <vt:lpstr>Unscramble the Words:  </vt:lpstr>
      <vt:lpstr>Verbal Tag</vt:lpstr>
      <vt:lpstr>Verbal Tag</vt:lpstr>
      <vt:lpstr>Verbal Tag</vt:lpstr>
      <vt:lpstr>Verbal Tag</vt:lpstr>
      <vt:lpstr>Verbal Tag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 last weekend?</dc:title>
  <dc:creator>user</dc:creator>
  <cp:lastModifiedBy>user</cp:lastModifiedBy>
  <cp:revision>9</cp:revision>
  <dcterms:created xsi:type="dcterms:W3CDTF">2016-11-16T06:59:27Z</dcterms:created>
  <dcterms:modified xsi:type="dcterms:W3CDTF">2017-02-23T00:48:19Z</dcterms:modified>
</cp:coreProperties>
</file>