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AFAD-6B7A-4810-9392-99A2193D7FE4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70DD-6242-4672-BA63-2F05DF8EC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677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AFAD-6B7A-4810-9392-99A2193D7FE4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70DD-6242-4672-BA63-2F05DF8EC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4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AFAD-6B7A-4810-9392-99A2193D7FE4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70DD-6242-4672-BA63-2F05DF8EC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29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AFAD-6B7A-4810-9392-99A2193D7FE4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70DD-6242-4672-BA63-2F05DF8EC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716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AFAD-6B7A-4810-9392-99A2193D7FE4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70DD-6242-4672-BA63-2F05DF8EC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785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AFAD-6B7A-4810-9392-99A2193D7FE4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70DD-6242-4672-BA63-2F05DF8EC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542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AFAD-6B7A-4810-9392-99A2193D7FE4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70DD-6242-4672-BA63-2F05DF8EC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599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AFAD-6B7A-4810-9392-99A2193D7FE4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70DD-6242-4672-BA63-2F05DF8EC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380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AFAD-6B7A-4810-9392-99A2193D7FE4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70DD-6242-4672-BA63-2F05DF8EC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970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AFAD-6B7A-4810-9392-99A2193D7FE4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70DD-6242-4672-BA63-2F05DF8EC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9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AFAD-6B7A-4810-9392-99A2193D7FE4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70DD-6242-4672-BA63-2F05DF8EC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63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1AFAD-6B7A-4810-9392-99A2193D7FE4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170DD-6242-4672-BA63-2F05DF8EC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564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292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6076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7660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5083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714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1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43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2341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mage result for pants on 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418" y="4246418"/>
            <a:ext cx="19050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2999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0</Words>
  <Application>Microsoft Office PowerPoint</Application>
  <PresentationFormat>와이드스크린</PresentationFormat>
  <Paragraphs>0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</cp:revision>
  <cp:lastPrinted>2016-11-08T01:56:02Z</cp:lastPrinted>
  <dcterms:created xsi:type="dcterms:W3CDTF">2016-11-08T01:55:51Z</dcterms:created>
  <dcterms:modified xsi:type="dcterms:W3CDTF">2016-11-08T02:26:40Z</dcterms:modified>
</cp:coreProperties>
</file>