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3" r:id="rId8"/>
    <p:sldId id="258" r:id="rId9"/>
    <p:sldId id="259" r:id="rId10"/>
    <p:sldId id="260" r:id="rId11"/>
    <p:sldId id="261" r:id="rId12"/>
    <p:sldId id="268" r:id="rId13"/>
    <p:sldId id="262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DB70-A931-4C6E-A201-9B42C240957B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6D00C-6F98-4011-B437-918FBA1FD5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st-flash-games.net/girl-games/barbie-dress-up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st-flash-games.net/girl-games/haifa-wehbe-dress-up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st-flash-games.net/girl-games/boy-dress-up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Fashion Designer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7916" y="-315416"/>
            <a:ext cx="100965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65051"/>
            <a:ext cx="10086975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Stage 3 – Girl’s Again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http://www.best-flash-games.net/girl-games/barbie-dress-up.html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10106025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315416"/>
            <a:ext cx="10125075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10125075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1005840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88851"/>
            <a:ext cx="10086975" cy="75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43408"/>
            <a:ext cx="10125075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One person will come to the </a:t>
            </a:r>
            <a:r>
              <a:rPr lang="en-US" altLang="ko-KR" dirty="0" smtClean="0"/>
              <a:t>front 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 smtClean="0"/>
              <a:t>sit</a:t>
            </a:r>
            <a:r>
              <a:rPr lang="ko-KR" altLang="en-US" dirty="0" smtClean="0"/>
              <a:t> </a:t>
            </a:r>
            <a:r>
              <a:rPr lang="en-US" altLang="ko-KR" dirty="0" smtClean="0"/>
              <a:t>at</a:t>
            </a:r>
            <a:r>
              <a:rPr lang="ko-KR" altLang="en-US" dirty="0" smtClean="0"/>
              <a:t> </a:t>
            </a:r>
            <a:r>
              <a:rPr lang="en-US" altLang="ko-KR" dirty="0" smtClean="0"/>
              <a:t>the computer)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The other students must tell them to “Put on” or “Take off” clothes </a:t>
            </a:r>
          </a:p>
          <a:p>
            <a:endParaRPr lang="en-US" altLang="ko-KR" dirty="0"/>
          </a:p>
          <a:p>
            <a:r>
              <a:rPr lang="en-US" altLang="ko-KR" dirty="0" smtClean="0"/>
              <a:t>Match the picture</a:t>
            </a:r>
          </a:p>
          <a:p>
            <a:endParaRPr lang="en-US" altLang="ko-KR" dirty="0"/>
          </a:p>
          <a:p>
            <a:r>
              <a:rPr lang="en-US" altLang="ko-KR" dirty="0" smtClean="0"/>
              <a:t>Fastest total time is the winner. 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Stage 1 – </a:t>
            </a:r>
            <a:r>
              <a:rPr lang="en-US" altLang="ko-KR" dirty="0" smtClean="0"/>
              <a:t>Girls Clothes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http://www.best-flash-games.net/girl-games/haifa-wehbe-dress-up.html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68635"/>
            <a:ext cx="10086975" cy="745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125785"/>
            <a:ext cx="10172700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171400"/>
            <a:ext cx="10144125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Stage 2 – Boy </a:t>
            </a:r>
            <a:r>
              <a:rPr lang="en-US" altLang="ko-KR" dirty="0" smtClean="0"/>
              <a:t>Clothes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http://www.best-flash-games.net/girl-games/boy-dress-up.html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87424"/>
            <a:ext cx="10134600" cy="76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15416"/>
            <a:ext cx="10134600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</Words>
  <Application>Microsoft Office PowerPoint</Application>
  <PresentationFormat>화면 슬라이드 쇼(4:3)</PresentationFormat>
  <Paragraphs>15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Fashion Designer</vt:lpstr>
      <vt:lpstr>Rules</vt:lpstr>
      <vt:lpstr>Stage 1 – Girls Clothes</vt:lpstr>
      <vt:lpstr>PowerPoint 프레젠테이션</vt:lpstr>
      <vt:lpstr>PowerPoint 프레젠테이션</vt:lpstr>
      <vt:lpstr>PowerPoint 프레젠테이션</vt:lpstr>
      <vt:lpstr>Stage 2 – Boy Clothes</vt:lpstr>
      <vt:lpstr>PowerPoint 프레젠테이션</vt:lpstr>
      <vt:lpstr>PowerPoint 프레젠테이션</vt:lpstr>
      <vt:lpstr>PowerPoint 프레젠테이션</vt:lpstr>
      <vt:lpstr>PowerPoint 프레젠테이션</vt:lpstr>
      <vt:lpstr>Stage 3 – Girl’s Again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Designer</dc:title>
  <dc:creator>user</dc:creator>
  <cp:lastModifiedBy>user</cp:lastModifiedBy>
  <cp:revision>5</cp:revision>
  <dcterms:created xsi:type="dcterms:W3CDTF">2015-11-17T06:25:39Z</dcterms:created>
  <dcterms:modified xsi:type="dcterms:W3CDTF">2017-02-23T01:26:51Z</dcterms:modified>
</cp:coreProperties>
</file>