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0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2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1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2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7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7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0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8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8E32-5798-4636-AAEA-93F7C5DB1F65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F918-E36F-4B28-AEDD-8B96FFBD0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5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cliparts.co/cliparts/6ip/5G7/6ip5G775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6447"/>
            <a:ext cx="12192000" cy="633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/>
        </p:nvCxnSpPr>
        <p:spPr>
          <a:xfrm>
            <a:off x="6096000" y="5922335"/>
            <a:ext cx="0" cy="93566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5932967"/>
            <a:ext cx="121920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191386" y="6060558"/>
            <a:ext cx="4614530" cy="6698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n w="0"/>
                <a:solidFill>
                  <a:schemeClr val="bg2">
                    <a:lumMod val="75000"/>
                  </a:schemeClr>
                </a:solidFill>
              </a:rPr>
              <a:t>Player 1 </a:t>
            </a:r>
            <a:endParaRPr lang="en-US" sz="3200" b="1" dirty="0">
              <a:ln w="0"/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096000" y="6065873"/>
            <a:ext cx="4614530" cy="6698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ln w="0"/>
                <a:solidFill>
                  <a:schemeClr val="bg2">
                    <a:lumMod val="75000"/>
                  </a:schemeClr>
                </a:solidFill>
              </a:rPr>
              <a:t>Player 2 </a:t>
            </a:r>
            <a:endParaRPr lang="en-US" sz="3200" b="1" dirty="0">
              <a:ln w="0"/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thumbs.dreamstime.com/z/doodle-seamless-pattern-classroom-objects-numbers-back-to-school-icons-582879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0736" cy="740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thumbs.dreamstime.com/z/doodle-seamless-pattern-classroom-objects-numbers-back-to-school-icons-582879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298" y="-10634"/>
            <a:ext cx="6930736" cy="740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90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Prepare:  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Print the above pictures (Front and Back side) and laminate</a:t>
            </a:r>
          </a:p>
          <a:p>
            <a:endParaRPr lang="en-US" altLang="ko-KR" dirty="0"/>
          </a:p>
          <a:p>
            <a:r>
              <a:rPr lang="en-US" altLang="ko-KR" dirty="0" smtClean="0"/>
              <a:t>There should be enough for each pair of students.  </a:t>
            </a:r>
          </a:p>
          <a:p>
            <a:endParaRPr lang="en-US" altLang="ko-KR" dirty="0"/>
          </a:p>
          <a:p>
            <a:r>
              <a:rPr lang="en-US" altLang="ko-KR" dirty="0" smtClean="0"/>
              <a:t>Give each pair a game board and dry erase marker (for keeping score)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9528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How</a:t>
            </a:r>
            <a:r>
              <a:rPr lang="ko-KR" altLang="en-US" dirty="0" smtClean="0">
                <a:solidFill>
                  <a:srgbClr val="C00000"/>
                </a:solidFill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</a:rPr>
              <a:t>to Play:  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One student asks, “What’s this?” and points to an item.  </a:t>
            </a:r>
          </a:p>
          <a:p>
            <a:endParaRPr lang="en-US" altLang="ko-KR" dirty="0"/>
          </a:p>
          <a:p>
            <a:r>
              <a:rPr lang="en-US" altLang="ko-KR" dirty="0" smtClean="0"/>
              <a:t>The other student will answer, “It’s a ________.”  </a:t>
            </a:r>
            <a:br>
              <a:rPr lang="en-US" altLang="ko-KR" dirty="0" smtClean="0"/>
            </a:br>
            <a:r>
              <a:rPr lang="en-US" altLang="ko-KR" dirty="0" smtClean="0"/>
              <a:t>(The first student can check if it is true.)</a:t>
            </a:r>
          </a:p>
          <a:p>
            <a:pPr lvl="1"/>
            <a:r>
              <a:rPr lang="en-US" altLang="ko-KR" dirty="0" smtClean="0"/>
              <a:t>True = 1 point</a:t>
            </a:r>
          </a:p>
          <a:p>
            <a:pPr lvl="1"/>
            <a:r>
              <a:rPr lang="en-US" altLang="ko-KR" dirty="0" smtClean="0"/>
              <a:t>False = 0 points</a:t>
            </a:r>
          </a:p>
          <a:p>
            <a:endParaRPr lang="en-US" altLang="ko-KR" dirty="0"/>
          </a:p>
          <a:p>
            <a:r>
              <a:rPr lang="en-US" altLang="ko-KR" dirty="0" smtClean="0"/>
              <a:t>Then switch the roles.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5657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71</Words>
  <Application>Microsoft Office PowerPoint</Application>
  <PresentationFormat>와이드스크린</PresentationFormat>
  <Paragraphs>16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Prepare:  </vt:lpstr>
      <vt:lpstr>How to Play: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cp:lastPrinted>2016-03-21T05:43:34Z</cp:lastPrinted>
  <dcterms:created xsi:type="dcterms:W3CDTF">2016-03-21T05:34:52Z</dcterms:created>
  <dcterms:modified xsi:type="dcterms:W3CDTF">2017-02-20T05:14:25Z</dcterms:modified>
</cp:coreProperties>
</file>