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8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8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8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9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3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E176D-A39B-4EBD-B4BD-29AC229B910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A8227-E631-4E03-BB25-E7FE83F4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gif"/><Relationship Id="rId7" Type="http://schemas.openxmlformats.org/officeDocument/2006/relationships/image" Target="../media/image34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3.jpeg"/><Relationship Id="rId4" Type="http://schemas.openxmlformats.org/officeDocument/2006/relationships/image" Target="../media/image76.pn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39.jpeg"/><Relationship Id="rId4" Type="http://schemas.openxmlformats.org/officeDocument/2006/relationships/image" Target="../media/image78.png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2.png"/><Relationship Id="rId7" Type="http://schemas.openxmlformats.org/officeDocument/2006/relationships/image" Target="../media/image4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83.jpeg"/><Relationship Id="rId4" Type="http://schemas.openxmlformats.org/officeDocument/2006/relationships/image" Target="../media/image43.gif"/><Relationship Id="rId9" Type="http://schemas.openxmlformats.org/officeDocument/2006/relationships/image" Target="../media/image8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9" Type="http://schemas.openxmlformats.org/officeDocument/2006/relationships/image" Target="../media/image38.pn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42" Type="http://schemas.openxmlformats.org/officeDocument/2006/relationships/image" Target="../media/image41.jpeg"/><Relationship Id="rId47" Type="http://schemas.openxmlformats.org/officeDocument/2006/relationships/image" Target="../media/image46.gif"/><Relationship Id="rId50" Type="http://schemas.openxmlformats.org/officeDocument/2006/relationships/image" Target="../media/image49.png"/><Relationship Id="rId55" Type="http://schemas.openxmlformats.org/officeDocument/2006/relationships/image" Target="../media/image54.jpe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33" Type="http://schemas.openxmlformats.org/officeDocument/2006/relationships/image" Target="../media/image32.gif"/><Relationship Id="rId38" Type="http://schemas.openxmlformats.org/officeDocument/2006/relationships/image" Target="../media/image37.jpeg"/><Relationship Id="rId46" Type="http://schemas.openxmlformats.org/officeDocument/2006/relationships/image" Target="../media/image45.gif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jpe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40" Type="http://schemas.openxmlformats.org/officeDocument/2006/relationships/image" Target="../media/image39.jpeg"/><Relationship Id="rId45" Type="http://schemas.openxmlformats.org/officeDocument/2006/relationships/image" Target="../media/image44.jpeg"/><Relationship Id="rId53" Type="http://schemas.openxmlformats.org/officeDocument/2006/relationships/image" Target="../media/image52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49" Type="http://schemas.openxmlformats.org/officeDocument/2006/relationships/image" Target="../media/image48.jpeg"/><Relationship Id="rId57" Type="http://schemas.openxmlformats.org/officeDocument/2006/relationships/image" Target="../media/image56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gif"/><Relationship Id="rId52" Type="http://schemas.openxmlformats.org/officeDocument/2006/relationships/image" Target="../media/image51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Relationship Id="rId43" Type="http://schemas.openxmlformats.org/officeDocument/2006/relationships/image" Target="../media/image42.png"/><Relationship Id="rId48" Type="http://schemas.openxmlformats.org/officeDocument/2006/relationships/image" Target="../media/image47.jpe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gif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24.png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14.png"/><Relationship Id="rId4" Type="http://schemas.openxmlformats.org/officeDocument/2006/relationships/image" Target="../media/image63.jpe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18.png"/><Relationship Id="rId7" Type="http://schemas.openxmlformats.org/officeDocument/2006/relationships/image" Target="../media/image5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6.jpe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is it?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Find the </a:t>
            </a:r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Cooking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Crying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Cleaning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Sleeping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Washing Dishes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Cleaning Bedroom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Washing the Windows</a:t>
            </a:r>
            <a:endParaRPr lang="en-US" sz="3600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Painting </a:t>
            </a:r>
            <a:endParaRPr lang="en-US" dirty="0"/>
          </a:p>
        </p:txBody>
      </p:sp>
      <p:pic>
        <p:nvPicPr>
          <p:cNvPr id="4098" name="Picture 2" descr="http://moodleshare.org/pluginfile.php/7169/mod_page/content/1/Art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39" y="3771900"/>
            <a:ext cx="2155119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coolvegetarian.com/blog/wp-content/uploads/2011/04/cartoon-snoring-saidaonli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49" y="782916"/>
            <a:ext cx="2225098" cy="13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dynachemproducts.com/wp-content/uploads/2015/07/cleaning-lad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00" y="635644"/>
            <a:ext cx="2519998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nopes.com/crime/graphics/crybaby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30" y="465000"/>
            <a:ext cx="2815937" cy="18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itforafeast.com/images/recipes-cook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0" y="438321"/>
            <a:ext cx="1735617" cy="20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cleaningyourroomandotherstories.weebly.com/uploads/2/4/7/7/2477312/3100975.jpg?3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9" y="3771900"/>
            <a:ext cx="2099541" cy="13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orldartsme.com/images/clean-bedroom-clipart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08" y="3422420"/>
            <a:ext cx="1938662" cy="18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picgifs.com/job-graphics/job-graphics/window-cleaner/glazenwassers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28" y="3587343"/>
            <a:ext cx="1945373" cy="176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9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Driving a Car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Watching a Movie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Bowling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Brushing Teeth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Watching TV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Washing Hands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Brushing Hair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Buying </a:t>
            </a:r>
            <a:endParaRPr lang="en-US" dirty="0"/>
          </a:p>
        </p:txBody>
      </p:sp>
      <p:pic>
        <p:nvPicPr>
          <p:cNvPr id="3074" name="Picture 2" descr="http://i.istockimg.com/file_thumbview_approve/160023/3/stock-photo-160023-fist-full-of-dolla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91" y="3460321"/>
            <a:ext cx="2373408" cy="23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ylenoted.com/wp-content/uploads/2015/12/42-23826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37" y="3563560"/>
            <a:ext cx="2272723" cy="15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-bIT05JDzkpQ/U5oU2uSEIyI/AAAAAAAAJA0/Y7Mocud-LOI/s1600/smiley-brushing-tee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11" y="218496"/>
            <a:ext cx="1831975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astwindsorbowl.com/assets/open-bowling-strike889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12" y="529936"/>
            <a:ext cx="2262748" cy="17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olumbiaspectator.com/sites/default/files/wash-hands-no-germs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24" y="3424868"/>
            <a:ext cx="1458750" cy="19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ages.clipartpanda.com/movie-night-popcorn-clipart-4TbRqEaTg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12" y="218496"/>
            <a:ext cx="2296704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clker.com/cliparts/d/e/2/8/11949846071340700778car_ride_ganson.svg.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9" y="565468"/>
            <a:ext cx="2119457" cy="14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psychalive.org/wp-content/uploads/2010/06/kids-watch-TV-300x199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594495"/>
            <a:ext cx="2520000" cy="16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3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Hugging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Playing the Drums </a:t>
            </a:r>
            <a:endParaRPr lang="en-US" sz="40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Kicking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Going Home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Laughing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Fighting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Taking Pictures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Opening the Window </a:t>
            </a:r>
            <a:endParaRPr lang="en-US" sz="3600" dirty="0"/>
          </a:p>
        </p:txBody>
      </p:sp>
      <p:pic>
        <p:nvPicPr>
          <p:cNvPr id="1026" name="Picture 2" descr="http://elearningfeeds.com/wp-content/uploads/2014/02/open+windo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36" y="34186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Vjb4aZnNWJ4/VcwNMS267rI/AAAAAAAACCQ/Aol70zdu-wI/s1600/la_pho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91" y="3418609"/>
            <a:ext cx="1697822" cy="18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fighting-clipart-eiMrGr6i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44" y="3721039"/>
            <a:ext cx="2114261" cy="17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eamingnotes.com/wp-content/uploads/2013/06/make-me-laugh-d884e93a2b0d0bcae52ee11e89e2c30c7c5f0a50-s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7" y="4042189"/>
            <a:ext cx="1874405" cy="14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dventurous-soul.com/wp-content/uploads/2006/10/go-home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99" y="361487"/>
            <a:ext cx="2488506" cy="15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4.bp.blogspot.com/-6-nj5irgRJE/UzJGDeS3MUI/AAAAAAAABoQ/Pkyiq7SZCp8/s1600/front+kick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19" y="481229"/>
            <a:ext cx="1697759" cy="19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lectromusic.co.uk/images/D/vml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44" y="481229"/>
            <a:ext cx="2123598" cy="16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upidhug.files.wordpress.com/2011/01/hugskisses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9" y="481229"/>
            <a:ext cx="14859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2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Bonus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These cards may also be used for charades.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294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Prepare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Print out one set of cards.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Print a copy of the sheet for each pair of students</a:t>
            </a:r>
            <a:br>
              <a:rPr lang="en-US" altLang="ko-KR" dirty="0" smtClean="0"/>
            </a:br>
            <a:r>
              <a:rPr lang="en-US" altLang="ko-KR" dirty="0" smtClean="0"/>
              <a:t> (laminating is a good idea)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05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Rules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each student 1 paper</a:t>
            </a:r>
          </a:p>
          <a:p>
            <a:r>
              <a:rPr lang="en-US" dirty="0" smtClean="0"/>
              <a:t>Print a set of cards for yourself</a:t>
            </a:r>
          </a:p>
          <a:p>
            <a:r>
              <a:rPr lang="en-US" dirty="0" smtClean="0"/>
              <a:t>Use the dialogue and insert the appropriate verbs</a:t>
            </a:r>
          </a:p>
          <a:p>
            <a:endParaRPr lang="en-US" dirty="0"/>
          </a:p>
          <a:p>
            <a:r>
              <a:rPr lang="en-US" dirty="0" smtClean="0"/>
              <a:t>Students keep track of who </a:t>
            </a:r>
            <a:r>
              <a:rPr lang="en-US" dirty="0" smtClean="0"/>
              <a:t>finds </a:t>
            </a:r>
            <a:r>
              <a:rPr lang="en-US" dirty="0" smtClean="0"/>
              <a:t>it first. </a:t>
            </a:r>
          </a:p>
          <a:p>
            <a:pPr lvl="1"/>
            <a:r>
              <a:rPr lang="en-US" dirty="0" smtClean="0"/>
              <a:t>One point for each thing they find first.  </a:t>
            </a:r>
          </a:p>
          <a:p>
            <a:pPr lvl="1"/>
            <a:endParaRPr lang="en-US" dirty="0"/>
          </a:p>
          <a:p>
            <a:r>
              <a:rPr lang="en-US" dirty="0" smtClean="0"/>
              <a:t>The most points wins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5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Dialogue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Students:  What is he / she doing?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Teacher:  He / She is _*Card*_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*First Student to find it, is the winner.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2" descr="http://images.clipartpanda.com/movie-night-popcorn-clipart-4TbRqEaT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34" y="4916437"/>
            <a:ext cx="1110168" cy="8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www.clker.com/cliparts/d/e/2/8/11949846071340700778car_ride_ganso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" y="571270"/>
            <a:ext cx="1568946" cy="10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http://fitforafeast.com/images/recipes-coo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54" y="2007438"/>
            <a:ext cx="1208387" cy="14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www.psychalive.org/wp-content/uploads/2010/06/kids-watch-TV-300x19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1" y="4244918"/>
            <a:ext cx="1865451" cy="1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pngimg.com/upload/guitar_PNG335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46" y="3564082"/>
            <a:ext cx="1009186" cy="12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ages.clipartpanda.com/listen-to-music-clipart-nTX85keLc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46" y="4703022"/>
            <a:ext cx="874337" cy="8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3" y="3627052"/>
            <a:ext cx="1473857" cy="14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seilerpianousa.com/wp-content/uploads/2013/04/SE-278-h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72" y="5493"/>
            <a:ext cx="1104937" cy="9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www.emofaces.com/png/200/emoticons/readi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76" y="148182"/>
            <a:ext cx="1052438" cy="12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images.clipartpanda.com/genre-clipart-writing-girl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7" y="589805"/>
            <a:ext cx="1524502" cy="127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plainicon.com/dboard/userprod/2805_fce53/prod_thumb/plainicon.com-43980-512p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373" y="5332032"/>
            <a:ext cx="1429072" cy="14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woolstonclub.co.nz/portals/94/crossed_racquets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94" y="4579072"/>
            <a:ext cx="1414895" cy="13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41.media.tumblr.com/f9e907c76aa98d630a468f287cede4b5/tumblr_o2jba7mYko1v8rqito1_128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869" y="1584517"/>
            <a:ext cx="1609877" cy="1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lijsoccer.com/images/soccerBall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26" y="1408751"/>
            <a:ext cx="1111591" cy="112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upload.wikimedia.org/wikipedia/en/1/1e/Baseball_%28crop%2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22" y="796605"/>
            <a:ext cx="893306" cy="8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previews.123rf.com/images/milagli/milagli1208/milagli120800006/14815507-Badminton-Stock-Vector-badminton-racke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89" y="4670344"/>
            <a:ext cx="1235813" cy="8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ltmhs.ca/images/blog/41-homework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74" y="5243519"/>
            <a:ext cx="1509959" cy="15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images.clipartpanda.com/stand-up-clipart-stand_up-CT.pn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57" y="5291831"/>
            <a:ext cx="943705" cy="145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curt.hearmeforever.com/wp-content/uploads/2014/11/img-flying-man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7" y="-108552"/>
            <a:ext cx="1911486" cy="9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vfchiro.com/wp-content/uploads/2014/08/sitting.jpg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08" y="5233032"/>
            <a:ext cx="1570904" cy="15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sriveenavani.com/courses/images/violin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" y="1989480"/>
            <a:ext cx="1333068" cy="13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s://upload.wikimedia.org/wikipedia/commons/0/05/Yo_Pal_Hal_Elrod_Jumping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04" y="2082472"/>
            <a:ext cx="1541585" cy="13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://resources2.news.com.au/images/2012/07/10/1226422/725854-smiling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405" y="5753927"/>
            <a:ext cx="1982595" cy="11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3.bp.blogspot.com/_P-Qq1L9TbEI/ShuLgYNgx5I/AAAAAAAAAMQ/VBtAB2ohnN0/s400/bicycle-kid.pn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95" y="3265233"/>
            <a:ext cx="1374767" cy="11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cdn.sheknows.com/articles/eating-soup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1F6FA"/>
              </a:clrFrom>
              <a:clrTo>
                <a:srgbClr val="F1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77" y="3205773"/>
            <a:ext cx="1549127" cy="14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s://cchalk.files.wordpress.com/2012/06/swing_dancers_cut_out_cropped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269" y="290750"/>
            <a:ext cx="1403471" cy="15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http://media.mercola.com/ImageServer/Public/2010/November/girl-eating-chicken-118.jpg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58" y="-68543"/>
            <a:ext cx="1326712" cy="13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https://pixabay.com/static/uploads/photo/2014/04/03/00/39/ice-cream-308972_960_720.png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32" y="57745"/>
            <a:ext cx="1466998" cy="13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https://www.mrpizza.me/_upload/products/14566833785907420332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17" y="267082"/>
            <a:ext cx="1434624" cy="7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http://pngimg.com/upload/burger_sandwich_PNG4114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47" y="3482063"/>
            <a:ext cx="1178361" cy="9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moodleshare.org/pluginfile.php/7169/mod_page/content/1/Artist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802" y="3186759"/>
            <a:ext cx="1500456" cy="13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thecoolvegetarian.com/blog/wp-content/uploads/2011/04/cartoon-snoring-saidaonline.gif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37" y="4512719"/>
            <a:ext cx="1549177" cy="9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www.snopes.com/crime/graphics/crybaby.jpg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04" y="2779263"/>
            <a:ext cx="1960537" cy="12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http://cleaningyourroomandotherstories.weebly.com/uploads/2/4/7/7/2477312/3100975.jpg?33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59" y="5493423"/>
            <a:ext cx="1461761" cy="9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http://worldartsme.com/images/clean-bedroom-clipart-1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70" y="5607775"/>
            <a:ext cx="1349752" cy="12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http://www.picgifs.com/job-graphics/job-graphics/window-cleaner/glazenwassers25.jpg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06" y="2282615"/>
            <a:ext cx="1354424" cy="123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i.istockimg.com/file_thumbview_approve/160023/3/stock-photo-160023-fist-full-of-dollars.jpg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37" y="815035"/>
            <a:ext cx="1756935" cy="173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2.bp.blogspot.com/-bIT05JDzkpQ/U5oU2uSEIyI/AAAAAAAAJA0/Y7Mocud-LOI/s1600/smiley-brushing-teeth.png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04" y="760272"/>
            <a:ext cx="1356135" cy="135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www.eastwindsorbowl.com/assets/open-bowling-strike88990.jpg"/>
          <p:cNvPicPr>
            <a:picLocks noChangeAspect="1" noChangeArrowheads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95" y="1045484"/>
            <a:ext cx="1675018" cy="12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columbiaspectator.com/sites/default/files/wash-hands-no-germs_0.jpg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56" y="5321334"/>
            <a:ext cx="1079852" cy="14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elearningfeeds.com/wp-content/uploads/2014/02/open+window.jpg"/>
          <p:cNvPicPr>
            <a:picLocks noChangeAspect="1" noChangeArrowheads="1"/>
          </p:cNvPicPr>
          <p:nvPr/>
        </p:nvPicPr>
        <p:blipFill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987" y="2674303"/>
            <a:ext cx="1556933" cy="15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1.bp.blogspot.com/-Vjb4aZnNWJ4/VcwNMS267rI/AAAAAAAACCQ/Aol70zdu-wI/s1600/la_photo.png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629" y="47245"/>
            <a:ext cx="1233430" cy="13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images.clipartpanda.com/fighting-clipart-eiMrGr6in.gif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80" y="5594817"/>
            <a:ext cx="1535964" cy="12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ttps://beamingnotes.com/wp-content/uploads/2013/06/make-me-laugh-d884e93a2b0d0bcae52ee11e89e2c30c7c5f0a50-s51.jpg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" y="3073840"/>
            <a:ext cx="1361714" cy="10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http://www.adventurous-soul.com/wp-content/uploads/2006/10/go-home.gif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2" y="31107"/>
            <a:ext cx="1807845" cy="11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://4.bp.blogspot.com/-6-nj5irgRJE/UzJGDeS3MUI/AAAAAAAABoQ/Pkyiq7SZCp8/s1600/front+kick.gif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45" y="1698958"/>
            <a:ext cx="1233385" cy="13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http://www.electromusic.co.uk/images/D/vml-01.jpg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80" y="1110786"/>
            <a:ext cx="1542747" cy="11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https://cupidhug.files.wordpress.com/2011/01/hugskisses3.jpg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05" y="1046411"/>
            <a:ext cx="1079473" cy="15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hhsadvocate.com/wp-content/uploads/2014/11/dodge.png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58" y="4441851"/>
            <a:ext cx="1061948" cy="13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images.clipartpanda.com/group-of-people-talking-clipart-aTe6g4RT4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932" y="3869297"/>
            <a:ext cx="1249544" cy="107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prepcasts.com/wp-content/uploads/2014/04/BasketballStockImage.jpg"/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18" y="1698958"/>
            <a:ext cx="1108834" cy="11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://classroomclipart.com/images/gallery/Clipart/Sports/Swimming_Clipart/TN_boy-swimming-clipart-6224.jpg"/>
          <p:cNvPicPr>
            <a:picLocks noChangeAspect="1" noChangeArrowheads="1"/>
          </p:cNvPicPr>
          <p:nvPr/>
        </p:nvPicPr>
        <p:blipFill>
          <a:blip r:embed="rId5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85" y="2373852"/>
            <a:ext cx="1524700" cy="11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edspace.american.edu/perf683/wp-content/uploads/sites/392/2015/10/robot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16" y="591730"/>
            <a:ext cx="1047361" cy="12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tylenoted.com/wp-content/uploads/2015/12/42-23826702.jpg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33" y="4135736"/>
            <a:ext cx="1682402" cy="111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www.dynachemproducts.com/wp-content/uploads/2015/07/cleaning-lady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21" y="2999563"/>
            <a:ext cx="1754495" cy="11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i.telegraph.co.uk/multimedia/archive/00979/drinking-water-460_979746c.jpg"/>
          <p:cNvPicPr>
            <a:picLocks noChangeAspect="1" noChangeArrowheads="1"/>
          </p:cNvPicPr>
          <p:nvPr/>
        </p:nvPicPr>
        <p:blipFill>
          <a:blip r:embed="rId57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04" y="3519495"/>
            <a:ext cx="1602601" cy="131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8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Writing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Reading a book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Making a Robot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Piano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Running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Riding a Bike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Listening to Music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Guitar </a:t>
            </a:r>
            <a:endParaRPr lang="en-US" dirty="0"/>
          </a:p>
        </p:txBody>
      </p:sp>
      <p:pic>
        <p:nvPicPr>
          <p:cNvPr id="7170" name="Picture 2" descr="http://pngimg.com/upload/guitar_PNG33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45" y="3564082"/>
            <a:ext cx="1377229" cy="16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clipartpanda.com/listen-to-music-clipart-nTX85keL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2" y="3475570"/>
            <a:ext cx="1834573" cy="18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3.bp.blogspot.com/_P-Qq1L9TbEI/ShuLgYNgx5I/AAAAAAAAAMQ/VBtAB2ohnN0/s400/bicycle-k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31" y="3564082"/>
            <a:ext cx="1876136" cy="1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3" y="3678382"/>
            <a:ext cx="2011363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eilerpianousa.com/wp-content/uploads/2013/04/SE-278-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73" y="224883"/>
            <a:ext cx="2161309" cy="18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edspace.american.edu/perf683/wp-content/uploads/sites/392/2015/10/robo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35" y="224883"/>
            <a:ext cx="1429327" cy="16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emofaces.com/png/200/emoticons/read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75" y="243479"/>
            <a:ext cx="1436255" cy="16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images.clipartpanda.com/genre-clipart-writing-girl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3" y="520276"/>
            <a:ext cx="2080478" cy="17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Playing Baseball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Basketball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Soccer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Singing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Playing Badminton </a:t>
            </a:r>
            <a:endParaRPr lang="en-US" sz="40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Dodgeball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Tennis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Walking </a:t>
            </a:r>
            <a:endParaRPr lang="en-US" dirty="0"/>
          </a:p>
        </p:txBody>
      </p:sp>
      <p:pic>
        <p:nvPicPr>
          <p:cNvPr id="11" name="Picture 4" descr="http://plainicon.com/dboard/userprod/2805_fce53/prod_thumb/plainicon.com-43980-512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93" y="3719801"/>
            <a:ext cx="2019011" cy="20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woolstonclub.co.nz/portals/94/crossed_racqu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21" y="3418609"/>
            <a:ext cx="1998983" cy="18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1.media.tumblr.com/f9e907c76aa98d630a468f287cede4b5/tumblr_o2jba7mYko1v8rqito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71" y="652778"/>
            <a:ext cx="2274455" cy="15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ijsoccer.com/images/soccerB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77" y="372910"/>
            <a:ext cx="1570470" cy="15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prepcasts.com/wp-content/uploads/2014/04/BasketballStock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40" y="246130"/>
            <a:ext cx="1789501" cy="18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upload.wikimedia.org/wikipedia/en/1/1e/Baseball_%28crop%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1" y="472524"/>
            <a:ext cx="1262076" cy="12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previews.123rf.com/images/milagli/milagli1208/milagli120800006/14815507-Badminton-Stock-Vector-badminton-rack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9" y="3729468"/>
            <a:ext cx="1745973" cy="12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hhsadvocate.com/wp-content/uploads/2014/11/dod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71" y="3486130"/>
            <a:ext cx="1500335" cy="18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3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Playing Violin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Swimming </a:t>
            </a:r>
            <a:endParaRPr lang="en-US" sz="40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Jumping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Smiling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Sitting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Flying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Standing Up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Doing Homework </a:t>
            </a:r>
            <a:endParaRPr lang="en-US" sz="4000" dirty="0"/>
          </a:p>
        </p:txBody>
      </p:sp>
      <p:pic>
        <p:nvPicPr>
          <p:cNvPr id="2052" name="Picture 4" descr="http://ltmhs.ca/images/blog/41-home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3" y="3376524"/>
            <a:ext cx="1980911" cy="20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clipartpanda.com/stand-up-clipart-stand_up-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51" y="3439903"/>
            <a:ext cx="1238044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urt.hearmeforever.com/wp-content/uploads/2014/11/img-flying-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99" y="4010892"/>
            <a:ext cx="2507672" cy="12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vfchiro.com/wp-content/uploads/2014/08/sit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4" y="3522519"/>
            <a:ext cx="2060864" cy="20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riveenavani.com/courses/images/viol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0" y="353147"/>
            <a:ext cx="1748848" cy="17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lassroomclipart.com/images/gallery/Clipart/Sports/Swimming_Clipart/TN_boy-swimming-clipart-62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98" y="899473"/>
            <a:ext cx="20002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upload.wikimedia.org/wikipedia/commons/0/05/Yo_Pal_Hal_Elrod_Jump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85" y="119866"/>
            <a:ext cx="2022401" cy="17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resources2.news.com.au/images/2012/07/10/1226422/725854-smiling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99" y="767676"/>
            <a:ext cx="2600960" cy="14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Eating Pizza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Eating Ice Cream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Eating Chicken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Dancing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Eating Hamburger </a:t>
            </a:r>
            <a:endParaRPr lang="en-US" sz="40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Eating Soup</a:t>
            </a:r>
            <a:endParaRPr lang="en-US" sz="4000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Drinking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Talking</a:t>
            </a:r>
            <a:endParaRPr lang="en-US" dirty="0"/>
          </a:p>
        </p:txBody>
      </p:sp>
      <p:pic>
        <p:nvPicPr>
          <p:cNvPr id="5126" name="Picture 6" descr="http://images.clipartpanda.com/group-of-people-talking-clipart-aTe6g4RT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82" y="3941979"/>
            <a:ext cx="1771361" cy="15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.telegraph.co.uk/multimedia/archive/00979/drinking-water-460_979746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54" y="3686795"/>
            <a:ext cx="2271857" cy="18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dn.sheknows.com/articles/eating-sou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6FA"/>
              </a:clrFrom>
              <a:clrTo>
                <a:srgbClr val="F1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59" y="3314178"/>
            <a:ext cx="2196052" cy="20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cchalk.files.wordpress.com/2012/06/swing_dancers_cut_out_cropp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77" y="368060"/>
            <a:ext cx="1989570" cy="21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media.mercola.com/ImageServer/Public/2010/November/girl-eating-chicken-11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21" y="94960"/>
            <a:ext cx="1880755" cy="18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pixabay.com/static/uploads/photo/2014/04/03/00/39/ice-cream-308972_960_72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86" y="250136"/>
            <a:ext cx="2079625" cy="18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www.mrpizza.me/_upload/products/1456683378590742033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5" y="681425"/>
            <a:ext cx="2033732" cy="10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pngimg.com/upload/burger_sandwich_PNG41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4" y="3686795"/>
            <a:ext cx="2092918" cy="16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17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208</Words>
  <Application>Microsoft Office PowerPoint</Application>
  <PresentationFormat>와이드스크린</PresentationFormat>
  <Paragraphs>79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Office 테마</vt:lpstr>
      <vt:lpstr>Where is it?  </vt:lpstr>
      <vt:lpstr>Prepare </vt:lpstr>
      <vt:lpstr>Rules </vt:lpstr>
      <vt:lpstr>Dialogue  </vt:lpstr>
      <vt:lpstr>PowerPoint 프레젠테이션</vt:lpstr>
      <vt:lpstr>Writing </vt:lpstr>
      <vt:lpstr>Playing Baseball </vt:lpstr>
      <vt:lpstr>Playing Violin </vt:lpstr>
      <vt:lpstr>Eating Pizza </vt:lpstr>
      <vt:lpstr>Cooking </vt:lpstr>
      <vt:lpstr>Driving a Car</vt:lpstr>
      <vt:lpstr>Hugging</vt:lpstr>
      <vt:lpstr>Bonus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it?  </dc:title>
  <dc:creator>user</dc:creator>
  <cp:lastModifiedBy>user</cp:lastModifiedBy>
  <cp:revision>6</cp:revision>
  <cp:lastPrinted>2016-05-25T05:51:14Z</cp:lastPrinted>
  <dcterms:created xsi:type="dcterms:W3CDTF">2016-05-25T05:50:26Z</dcterms:created>
  <dcterms:modified xsi:type="dcterms:W3CDTF">2017-02-22T03:28:29Z</dcterms:modified>
</cp:coreProperties>
</file>