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58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B942-B0B5-4402-8943-D87F048FCED5}" type="datetimeFigureOut">
              <a:rPr lang="ko-KR" altLang="en-US" smtClean="0"/>
              <a:t>2017-05-18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79CDDA69-9822-4276-8589-53AEE87259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1420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B942-B0B5-4402-8943-D87F048FCED5}" type="datetimeFigureOut">
              <a:rPr lang="ko-KR" altLang="en-US" smtClean="0"/>
              <a:t>2017-05-18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DA69-9822-4276-8589-53AEE87259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1555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B942-B0B5-4402-8943-D87F048FCED5}" type="datetimeFigureOut">
              <a:rPr lang="ko-KR" altLang="en-US" smtClean="0"/>
              <a:t>2017-05-18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DA69-9822-4276-8589-53AEE87259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9294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B942-B0B5-4402-8943-D87F048FCED5}" type="datetimeFigureOut">
              <a:rPr lang="ko-KR" altLang="en-US" smtClean="0"/>
              <a:t>2017-05-18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DA69-9822-4276-8589-53AEE87259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25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6CD5B942-B0B5-4402-8943-D87F048FCED5}" type="datetimeFigureOut">
              <a:rPr lang="ko-KR" altLang="en-US" smtClean="0"/>
              <a:t>2017-05-18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ko-KR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9CDDA69-9822-4276-8589-53AEE87259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279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B942-B0B5-4402-8943-D87F048FCED5}" type="datetimeFigureOut">
              <a:rPr lang="ko-KR" altLang="en-US" smtClean="0"/>
              <a:t>2017-05-18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DA69-9822-4276-8589-53AEE87259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1460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B942-B0B5-4402-8943-D87F048FCED5}" type="datetimeFigureOut">
              <a:rPr lang="ko-KR" altLang="en-US" smtClean="0"/>
              <a:t>2017-05-18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DA69-9822-4276-8589-53AEE87259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575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B942-B0B5-4402-8943-D87F048FCED5}" type="datetimeFigureOut">
              <a:rPr lang="ko-KR" altLang="en-US" smtClean="0"/>
              <a:t>2017-05-18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DA69-9822-4276-8589-53AEE87259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503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B942-B0B5-4402-8943-D87F048FCED5}" type="datetimeFigureOut">
              <a:rPr lang="ko-KR" altLang="en-US" smtClean="0"/>
              <a:t>2017-05-18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DA69-9822-4276-8589-53AEE87259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379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B942-B0B5-4402-8943-D87F048FCED5}" type="datetimeFigureOut">
              <a:rPr lang="ko-KR" altLang="en-US" smtClean="0"/>
              <a:t>2017-05-18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DA69-9822-4276-8589-53AEE87259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409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B942-B0B5-4402-8943-D87F048FCED5}" type="datetimeFigureOut">
              <a:rPr lang="ko-KR" altLang="en-US" smtClean="0"/>
              <a:t>2017-05-18</a:t>
            </a:fld>
            <a:endParaRPr lang="ko-KR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DA69-9822-4276-8589-53AEE87259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528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CD5B942-B0B5-4402-8943-D87F048FCED5}" type="datetimeFigureOut">
              <a:rPr lang="ko-KR" altLang="en-US" smtClean="0"/>
              <a:t>2017-05-18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9CDDA69-9822-4276-8589-53AEE87259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18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4.png"/><Relationship Id="rId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This</a:t>
            </a:r>
            <a:r>
              <a:rPr lang="ko-KR" altLang="en-US" dirty="0" smtClean="0"/>
              <a:t> </a:t>
            </a:r>
            <a:r>
              <a:rPr lang="en-US" altLang="ko-KR" dirty="0" smtClean="0"/>
              <a:t>is </a:t>
            </a:r>
            <a:r>
              <a:rPr lang="en-US" altLang="ko-KR" dirty="0"/>
              <a:t>f</a:t>
            </a:r>
            <a:r>
              <a:rPr lang="en-US" altLang="ko-KR" dirty="0" smtClean="0"/>
              <a:t>or you.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43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Next player.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483" y="2608119"/>
            <a:ext cx="2437878" cy="239683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56620" y="895558"/>
            <a:ext cx="2437878" cy="239683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96056" y="2504902"/>
            <a:ext cx="2437878" cy="239683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70029" y="4269139"/>
            <a:ext cx="2437878" cy="239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9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-0.15885 0.25532 C -0.19166 0.31204 -0.24544 0.35671 -0.30559 0.37917 C -0.37304 0.40463 -0.42994 0.40208 -0.47265 0.37384 L -0.6763 0.25555 " pathEditMode="relative" rAng="20880000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5" y="253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579 L 0.16627 -0.17222 C 0.20104 -0.21041 0.25625 -0.2456 0.31614 -0.26805 C 0.38281 -0.29328 0.43958 -0.30046 0.4793 -0.29004 L 0.67461 -0.24884 " pathEditMode="relative" rAng="20880000" ptsTypes="A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30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90889" y="96354"/>
            <a:ext cx="2340000" cy="28800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454039" y="96354"/>
            <a:ext cx="2340000" cy="28800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828012" y="96354"/>
            <a:ext cx="2340000" cy="28800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7191162" y="96354"/>
            <a:ext cx="2340000" cy="28800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9554312" y="96354"/>
            <a:ext cx="2340000" cy="28800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90889" y="2999504"/>
            <a:ext cx="2340000" cy="28800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454039" y="2999504"/>
            <a:ext cx="2340000" cy="28800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828012" y="2999504"/>
            <a:ext cx="2340000" cy="28800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7191162" y="2999504"/>
            <a:ext cx="2340000" cy="28800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9554312" y="2999504"/>
            <a:ext cx="2340000" cy="28800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cak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69" y="299837"/>
            <a:ext cx="1811877" cy="2417286"/>
          </a:xfrm>
          <a:prstGeom prst="rect">
            <a:avLst/>
          </a:prstGeom>
        </p:spPr>
      </p:pic>
      <p:pic>
        <p:nvPicPr>
          <p:cNvPr id="16" name="car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4" y="3264229"/>
            <a:ext cx="1619557" cy="2377427"/>
          </a:xfrm>
          <a:prstGeom prst="rect">
            <a:avLst/>
          </a:prstGeom>
        </p:spPr>
      </p:pic>
      <p:pic>
        <p:nvPicPr>
          <p:cNvPr id="17" name="ba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088" y="234396"/>
            <a:ext cx="1851021" cy="2519445"/>
          </a:xfrm>
          <a:prstGeom prst="rect">
            <a:avLst/>
          </a:prstGeom>
        </p:spPr>
      </p:pic>
      <p:pic>
        <p:nvPicPr>
          <p:cNvPr id="18" name="book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088" y="3584864"/>
            <a:ext cx="1947873" cy="1796372"/>
          </a:xfrm>
          <a:prstGeom prst="rect">
            <a:avLst/>
          </a:prstGeom>
        </p:spPr>
      </p:pic>
      <p:pic>
        <p:nvPicPr>
          <p:cNvPr id="19" name="cap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803" y="3527260"/>
            <a:ext cx="2303095" cy="1777300"/>
          </a:xfrm>
          <a:prstGeom prst="rect">
            <a:avLst/>
          </a:prstGeom>
        </p:spPr>
      </p:pic>
      <p:pic>
        <p:nvPicPr>
          <p:cNvPr id="20" name="pencil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622" y="647260"/>
            <a:ext cx="1695615" cy="1693718"/>
          </a:xfrm>
          <a:prstGeom prst="rect">
            <a:avLst/>
          </a:prstGeom>
        </p:spPr>
      </p:pic>
      <p:pic>
        <p:nvPicPr>
          <p:cNvPr id="21" name="appl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155" y="524434"/>
            <a:ext cx="1784314" cy="1995660"/>
          </a:xfrm>
          <a:prstGeom prst="rect">
            <a:avLst/>
          </a:prstGeom>
        </p:spPr>
      </p:pic>
      <p:pic>
        <p:nvPicPr>
          <p:cNvPr id="22" name="ruler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088" y="3486771"/>
            <a:ext cx="2011257" cy="1977736"/>
          </a:xfrm>
          <a:prstGeom prst="rect">
            <a:avLst/>
          </a:prstGeom>
        </p:spPr>
      </p:pic>
      <p:pic>
        <p:nvPicPr>
          <p:cNvPr id="23" name="cup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283" y="3497770"/>
            <a:ext cx="1811894" cy="1883466"/>
          </a:xfrm>
          <a:prstGeom prst="rect">
            <a:avLst/>
          </a:prstGeom>
        </p:spPr>
      </p:pic>
      <p:pic>
        <p:nvPicPr>
          <p:cNvPr id="24" name="banana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448" y="818976"/>
            <a:ext cx="2079141" cy="156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4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Rules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Each group of students gets a set of cards.  </a:t>
            </a:r>
          </a:p>
          <a:p>
            <a:endParaRPr lang="en-US" altLang="ko-KR" dirty="0"/>
          </a:p>
          <a:p>
            <a:r>
              <a:rPr lang="en-US" altLang="ko-KR" dirty="0" smtClean="0"/>
              <a:t>A student will secretly choose a card and put it in the gift box.  </a:t>
            </a:r>
          </a:p>
          <a:p>
            <a:endParaRPr lang="en-US" altLang="ko-KR" dirty="0"/>
          </a:p>
          <a:p>
            <a:r>
              <a:rPr lang="en-US" altLang="ko-KR" dirty="0" smtClean="0"/>
              <a:t>They will give the gift to the other students saying, “This is for you.”</a:t>
            </a:r>
          </a:p>
          <a:p>
            <a:endParaRPr lang="en-US" altLang="ko-KR" dirty="0"/>
          </a:p>
          <a:p>
            <a:r>
              <a:rPr lang="en-US" altLang="ko-KR" dirty="0" smtClean="0"/>
              <a:t>The </a:t>
            </a:r>
            <a:r>
              <a:rPr lang="en-US" altLang="ko-KR" dirty="0" smtClean="0"/>
              <a:t>students </a:t>
            </a:r>
            <a:r>
              <a:rPr lang="en-US" altLang="ko-KR" dirty="0" smtClean="0"/>
              <a:t>receiving the gift will make a guess, by saying, “Is it a _________?”</a:t>
            </a:r>
          </a:p>
          <a:p>
            <a:endParaRPr lang="en-US" altLang="ko-KR" dirty="0"/>
          </a:p>
          <a:p>
            <a:r>
              <a:rPr lang="en-US" altLang="ko-KR" dirty="0" smtClean="0"/>
              <a:t>Finally, the gift is revealed and the students that guessed correctly receive a point. </a:t>
            </a:r>
            <a:br>
              <a:rPr lang="en-US" altLang="ko-KR" dirty="0" smtClean="0"/>
            </a:b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46680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ak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14" y="-20535"/>
            <a:ext cx="1811877" cy="2417286"/>
          </a:xfrm>
          <a:prstGeom prst="rect">
            <a:avLst/>
          </a:prstGeom>
        </p:spPr>
      </p:pic>
      <p:pic>
        <p:nvPicPr>
          <p:cNvPr id="3" name="car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7" y="2396750"/>
            <a:ext cx="1619557" cy="2377427"/>
          </a:xfrm>
          <a:prstGeom prst="rect">
            <a:avLst/>
          </a:prstGeom>
        </p:spPr>
      </p:pic>
      <p:pic>
        <p:nvPicPr>
          <p:cNvPr id="4" name="ba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148" y="299837"/>
            <a:ext cx="1851021" cy="2519445"/>
          </a:xfrm>
          <a:prstGeom prst="rect">
            <a:avLst/>
          </a:prstGeom>
        </p:spPr>
      </p:pic>
      <p:pic>
        <p:nvPicPr>
          <p:cNvPr id="5" name="book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885" y="2948173"/>
            <a:ext cx="1780226" cy="1641764"/>
          </a:xfrm>
          <a:prstGeom prst="rect">
            <a:avLst/>
          </a:prstGeom>
        </p:spPr>
      </p:pic>
      <p:pic>
        <p:nvPicPr>
          <p:cNvPr id="6" name="cap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88" y="4712174"/>
            <a:ext cx="2635827" cy="2034069"/>
          </a:xfrm>
          <a:prstGeom prst="rect">
            <a:avLst/>
          </a:prstGeom>
        </p:spPr>
      </p:pic>
      <p:pic>
        <p:nvPicPr>
          <p:cNvPr id="7" name="pencil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477" y="363141"/>
            <a:ext cx="1695615" cy="1693718"/>
          </a:xfrm>
          <a:prstGeom prst="rect">
            <a:avLst/>
          </a:prstGeom>
        </p:spPr>
      </p:pic>
      <p:pic>
        <p:nvPicPr>
          <p:cNvPr id="8" name="appl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890" y="4589937"/>
            <a:ext cx="1784314" cy="1995660"/>
          </a:xfrm>
          <a:prstGeom prst="rect">
            <a:avLst/>
          </a:prstGeom>
        </p:spPr>
      </p:pic>
      <p:pic>
        <p:nvPicPr>
          <p:cNvPr id="9" name="ruler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006" y="4589937"/>
            <a:ext cx="2011257" cy="1977736"/>
          </a:xfrm>
          <a:prstGeom prst="rect">
            <a:avLst/>
          </a:prstGeom>
        </p:spPr>
      </p:pic>
      <p:pic>
        <p:nvPicPr>
          <p:cNvPr id="10" name="cup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842" y="4862777"/>
            <a:ext cx="1811894" cy="1883466"/>
          </a:xfrm>
          <a:prstGeom prst="rect">
            <a:avLst/>
          </a:prstGeom>
        </p:spPr>
      </p:pic>
      <p:pic>
        <p:nvPicPr>
          <p:cNvPr id="11" name="banana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478" y="197694"/>
            <a:ext cx="2079141" cy="1561394"/>
          </a:xfrm>
          <a:prstGeom prst="rect">
            <a:avLst/>
          </a:prstGeom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3533100" y="2523195"/>
            <a:ext cx="5033042" cy="207128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6000" dirty="0" smtClean="0">
                <a:solidFill>
                  <a:srgbClr val="0070C0"/>
                </a:solidFill>
              </a:rPr>
              <a:t>Banana  </a:t>
            </a:r>
            <a:endParaRPr lang="ko-KR" altLang="en-US" sz="6000" dirty="0">
              <a:solidFill>
                <a:srgbClr val="0070C0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3549848" y="2494102"/>
            <a:ext cx="5033042" cy="207128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6000" dirty="0" smtClean="0">
                <a:solidFill>
                  <a:srgbClr val="0070C0"/>
                </a:solidFill>
              </a:rPr>
              <a:t>Pencil</a:t>
            </a:r>
            <a:endParaRPr lang="ko-KR" altLang="en-US" sz="6000" dirty="0">
              <a:solidFill>
                <a:srgbClr val="0070C0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3378499" y="2518656"/>
            <a:ext cx="5033042" cy="207128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6000" dirty="0" smtClean="0">
                <a:solidFill>
                  <a:srgbClr val="0070C0"/>
                </a:solidFill>
              </a:rPr>
              <a:t>Cake </a:t>
            </a:r>
            <a:endParaRPr lang="ko-KR" altLang="en-US" sz="6000" dirty="0">
              <a:solidFill>
                <a:srgbClr val="0070C0"/>
              </a:solidFill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3378499" y="2472729"/>
            <a:ext cx="5033042" cy="207128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6000" dirty="0" smtClean="0">
                <a:solidFill>
                  <a:srgbClr val="0070C0"/>
                </a:solidFill>
              </a:rPr>
              <a:t>Bag </a:t>
            </a:r>
            <a:endParaRPr lang="ko-KR" altLang="en-US" sz="6000" dirty="0">
              <a:solidFill>
                <a:srgbClr val="0070C0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3464174" y="2514117"/>
            <a:ext cx="5033042" cy="207128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6000" dirty="0" smtClean="0">
                <a:solidFill>
                  <a:srgbClr val="0070C0"/>
                </a:solidFill>
              </a:rPr>
              <a:t>book</a:t>
            </a:r>
            <a:endParaRPr lang="ko-KR" altLang="en-US" sz="6000" dirty="0">
              <a:solidFill>
                <a:srgbClr val="0070C0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3419670" y="2487215"/>
            <a:ext cx="5033042" cy="207128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6000" dirty="0" smtClean="0">
                <a:solidFill>
                  <a:srgbClr val="0070C0"/>
                </a:solidFill>
              </a:rPr>
              <a:t>apple</a:t>
            </a:r>
            <a:endParaRPr lang="ko-KR" altLang="en-US" sz="6000" dirty="0">
              <a:solidFill>
                <a:srgbClr val="0070C0"/>
              </a:solidFill>
            </a:endParaRP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3507748" y="2511064"/>
            <a:ext cx="5033042" cy="207128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6000" dirty="0" smtClean="0">
                <a:solidFill>
                  <a:srgbClr val="0070C0"/>
                </a:solidFill>
              </a:rPr>
              <a:t>cup</a:t>
            </a:r>
            <a:endParaRPr lang="ko-KR" altLang="en-US" sz="6000" dirty="0">
              <a:solidFill>
                <a:srgbClr val="0070C0"/>
              </a:solidFill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3472548" y="2500666"/>
            <a:ext cx="5033042" cy="207128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6000" dirty="0" smtClean="0">
                <a:solidFill>
                  <a:srgbClr val="0070C0"/>
                </a:solidFill>
              </a:rPr>
              <a:t>Card </a:t>
            </a:r>
            <a:endParaRPr lang="ko-KR" altLang="en-US" sz="6000" dirty="0">
              <a:solidFill>
                <a:srgbClr val="0070C0"/>
              </a:solidFill>
            </a:endParaRP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3419408" y="2490268"/>
            <a:ext cx="5033042" cy="207128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6000" dirty="0" smtClean="0">
                <a:solidFill>
                  <a:srgbClr val="0070C0"/>
                </a:solidFill>
              </a:rPr>
              <a:t>Ruler </a:t>
            </a:r>
            <a:endParaRPr lang="ko-KR" altLang="en-US" sz="6000" dirty="0">
              <a:solidFill>
                <a:srgbClr val="0070C0"/>
              </a:solidFill>
            </a:endParaRPr>
          </a:p>
        </p:txBody>
      </p:sp>
      <p:sp>
        <p:nvSpPr>
          <p:cNvPr id="21" name="제목 1"/>
          <p:cNvSpPr txBox="1">
            <a:spLocks/>
          </p:cNvSpPr>
          <p:nvPr/>
        </p:nvSpPr>
        <p:spPr>
          <a:xfrm>
            <a:off x="3437348" y="2500364"/>
            <a:ext cx="5033042" cy="207128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6000" dirty="0" smtClean="0">
                <a:solidFill>
                  <a:srgbClr val="0070C0"/>
                </a:solidFill>
              </a:rPr>
              <a:t>Cap </a:t>
            </a:r>
            <a:endParaRPr lang="ko-KR" altLang="en-US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23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Choose a Card.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83" y="2608119"/>
            <a:ext cx="2437878" cy="239683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56620" y="895558"/>
            <a:ext cx="2437878" cy="239683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96056" y="2504902"/>
            <a:ext cx="2437878" cy="239683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70029" y="4269139"/>
            <a:ext cx="2437878" cy="2396836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4307236" y="3029158"/>
            <a:ext cx="705998" cy="882378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459636" y="3181558"/>
            <a:ext cx="705998" cy="882378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612036" y="3333958"/>
            <a:ext cx="705998" cy="88237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764436" y="3486358"/>
            <a:ext cx="705998" cy="882378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916836" y="3638758"/>
            <a:ext cx="705998" cy="882378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616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-0.18555 0.11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Put it in the box.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83" y="2608119"/>
            <a:ext cx="2437878" cy="239683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56620" y="895558"/>
            <a:ext cx="2437878" cy="239683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96056" y="2504902"/>
            <a:ext cx="2437878" cy="239683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70029" y="4269139"/>
            <a:ext cx="2437878" cy="239683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6F4F5"/>
              </a:clrFrom>
              <a:clrTo>
                <a:srgbClr val="F6F4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5" y="5043324"/>
            <a:ext cx="2468016" cy="1592569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2422437" y="4115891"/>
            <a:ext cx="705998" cy="88237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266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08268 0.1402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1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Give the gift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83" y="2608119"/>
            <a:ext cx="2437878" cy="239683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56620" y="895558"/>
            <a:ext cx="2437878" cy="239683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96056" y="2504902"/>
            <a:ext cx="2437878" cy="239683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70029" y="4269139"/>
            <a:ext cx="2437878" cy="239683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6F4F5"/>
              </a:clrFrom>
              <a:clrTo>
                <a:srgbClr val="F6F4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5" y="5043324"/>
            <a:ext cx="2468016" cy="1592569"/>
          </a:xfrm>
          <a:prstGeom prst="rect">
            <a:avLst/>
          </a:prstGeom>
        </p:spPr>
      </p:pic>
      <p:sp>
        <p:nvSpPr>
          <p:cNvPr id="3" name="모서리가 둥근 사각형 설명선 2"/>
          <p:cNvSpPr/>
          <p:nvPr/>
        </p:nvSpPr>
        <p:spPr>
          <a:xfrm>
            <a:off x="1307939" y="277792"/>
            <a:ext cx="6076709" cy="2330327"/>
          </a:xfrm>
          <a:prstGeom prst="wedgeRoundRect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Happy birthday.  </a:t>
            </a:r>
          </a:p>
          <a:p>
            <a:pPr algn="ctr"/>
            <a:r>
              <a:rPr lang="en-US" altLang="ko-KR" sz="4000" dirty="0" smtClean="0"/>
              <a:t>This is for you.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9807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41041 -0.26412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21" y="-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Guess…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83" y="2608119"/>
            <a:ext cx="2437878" cy="239683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56620" y="895558"/>
            <a:ext cx="2437878" cy="239683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96056" y="2504902"/>
            <a:ext cx="2437878" cy="239683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70029" y="4269139"/>
            <a:ext cx="2437878" cy="239683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clrChange>
              <a:clrFrom>
                <a:srgbClr val="F6F4F5"/>
              </a:clrFrom>
              <a:clrTo>
                <a:srgbClr val="F6F4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744" y="3262871"/>
            <a:ext cx="2468016" cy="1592569"/>
          </a:xfrm>
          <a:prstGeom prst="rect">
            <a:avLst/>
          </a:prstGeom>
        </p:spPr>
      </p:pic>
      <p:sp>
        <p:nvSpPr>
          <p:cNvPr id="10" name="모서리가 둥근 사각형 설명선 9"/>
          <p:cNvSpPr/>
          <p:nvPr/>
        </p:nvSpPr>
        <p:spPr>
          <a:xfrm>
            <a:off x="4560425" y="72330"/>
            <a:ext cx="4396195" cy="1698598"/>
          </a:xfrm>
          <a:prstGeom prst="wedgeRoundRectCallout">
            <a:avLst>
              <a:gd name="adj1" fmla="val 59733"/>
              <a:gd name="adj2" fmla="val 3047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Is it a cap?</a:t>
            </a:r>
            <a:endParaRPr lang="ko-KR" altLang="en-US" sz="4000" dirty="0"/>
          </a:p>
        </p:txBody>
      </p:sp>
      <p:sp>
        <p:nvSpPr>
          <p:cNvPr id="11" name="모서리가 둥근 사각형 설명선 10"/>
          <p:cNvSpPr/>
          <p:nvPr/>
        </p:nvSpPr>
        <p:spPr>
          <a:xfrm>
            <a:off x="4969924" y="1898374"/>
            <a:ext cx="4396195" cy="1698598"/>
          </a:xfrm>
          <a:prstGeom prst="wedgeRoundRectCallout">
            <a:avLst>
              <a:gd name="adj1" fmla="val 59733"/>
              <a:gd name="adj2" fmla="val 3047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Is it a ruler?</a:t>
            </a:r>
            <a:endParaRPr lang="ko-KR" altLang="en-US" sz="4000" dirty="0"/>
          </a:p>
        </p:txBody>
      </p:sp>
      <p:sp>
        <p:nvSpPr>
          <p:cNvPr id="12" name="모서리가 둥근 사각형 설명선 11"/>
          <p:cNvSpPr/>
          <p:nvPr/>
        </p:nvSpPr>
        <p:spPr>
          <a:xfrm>
            <a:off x="4686847" y="3703320"/>
            <a:ext cx="4396195" cy="1698598"/>
          </a:xfrm>
          <a:prstGeom prst="wedgeRoundRectCallout">
            <a:avLst>
              <a:gd name="adj1" fmla="val 59733"/>
              <a:gd name="adj2" fmla="val 3047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Is it an apple?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00376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Open the gift.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83" y="2608119"/>
            <a:ext cx="2437878" cy="239683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56620" y="895558"/>
            <a:ext cx="2437878" cy="239683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96056" y="2504902"/>
            <a:ext cx="2437878" cy="239683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70029" y="4269139"/>
            <a:ext cx="2437878" cy="239683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clrChange>
              <a:clrFrom>
                <a:srgbClr val="F6F4F5"/>
              </a:clrFrom>
              <a:clrTo>
                <a:srgbClr val="F6F4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744" y="3262871"/>
            <a:ext cx="2468016" cy="159256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854" y="3175837"/>
            <a:ext cx="1027958" cy="126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6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Get points.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83" y="2608119"/>
            <a:ext cx="2437878" cy="239683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56620" y="895558"/>
            <a:ext cx="2437878" cy="239683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96056" y="2504902"/>
            <a:ext cx="2437878" cy="239683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70029" y="4269139"/>
            <a:ext cx="2437878" cy="239683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854" y="3175837"/>
            <a:ext cx="1027958" cy="1261399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8691781" y="-81187"/>
            <a:ext cx="2794374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+1 </a:t>
            </a:r>
            <a:endParaRPr lang="ko-KR" altLang="en-US" b="1" cap="none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53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목판">
  <a:themeElements>
    <a:clrScheme name="목판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목판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목판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TM03090434[[fn=목판]]</Template>
  <TotalTime>65</TotalTime>
  <Words>142</Words>
  <Application>Microsoft Office PowerPoint</Application>
  <PresentationFormat>와이드스크린</PresentationFormat>
  <Paragraphs>34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6" baseType="lpstr">
      <vt:lpstr>바탕</vt:lpstr>
      <vt:lpstr>Rockwell</vt:lpstr>
      <vt:lpstr>Rockwell Condensed</vt:lpstr>
      <vt:lpstr>Wingdings</vt:lpstr>
      <vt:lpstr>목판</vt:lpstr>
      <vt:lpstr>This is for you. </vt:lpstr>
      <vt:lpstr>Rules </vt:lpstr>
      <vt:lpstr>PowerPoint 프레젠테이션</vt:lpstr>
      <vt:lpstr>Choose a Card.</vt:lpstr>
      <vt:lpstr>Put it in the box. </vt:lpstr>
      <vt:lpstr>Give the gift</vt:lpstr>
      <vt:lpstr>Guess… </vt:lpstr>
      <vt:lpstr>Open the gift. </vt:lpstr>
      <vt:lpstr>Get points.</vt:lpstr>
      <vt:lpstr>Next player.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for you.</dc:title>
  <dc:creator>user</dc:creator>
  <cp:lastModifiedBy>user</cp:lastModifiedBy>
  <cp:revision>9</cp:revision>
  <dcterms:created xsi:type="dcterms:W3CDTF">2017-05-18T04:18:04Z</dcterms:created>
  <dcterms:modified xsi:type="dcterms:W3CDTF">2017-05-18T06:05:56Z</dcterms:modified>
</cp:coreProperties>
</file>