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F60-5931-445F-8B58-343FAD6B53C3}" type="datetimeFigureOut">
              <a:rPr lang="ko-KR" altLang="en-US" smtClean="0"/>
              <a:t>2017-05-24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7F28-93D6-4F71-94F8-B6CE7C2EF7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651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F60-5931-445F-8B58-343FAD6B53C3}" type="datetimeFigureOut">
              <a:rPr lang="ko-KR" altLang="en-US" smtClean="0"/>
              <a:t>2017-05-24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7F28-93D6-4F71-94F8-B6CE7C2EF7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67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F60-5931-445F-8B58-343FAD6B53C3}" type="datetimeFigureOut">
              <a:rPr lang="ko-KR" altLang="en-US" smtClean="0"/>
              <a:t>2017-05-24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7F28-93D6-4F71-94F8-B6CE7C2EF7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551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F60-5931-445F-8B58-343FAD6B53C3}" type="datetimeFigureOut">
              <a:rPr lang="ko-KR" altLang="en-US" smtClean="0"/>
              <a:t>2017-05-24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7F28-93D6-4F71-94F8-B6CE7C2EF7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939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F60-5931-445F-8B58-343FAD6B53C3}" type="datetimeFigureOut">
              <a:rPr lang="ko-KR" altLang="en-US" smtClean="0"/>
              <a:t>2017-05-24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7F28-93D6-4F71-94F8-B6CE7C2EF7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601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F60-5931-445F-8B58-343FAD6B53C3}" type="datetimeFigureOut">
              <a:rPr lang="ko-KR" altLang="en-US" smtClean="0"/>
              <a:t>2017-05-24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7F28-93D6-4F71-94F8-B6CE7C2EF7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55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F60-5931-445F-8B58-343FAD6B53C3}" type="datetimeFigureOut">
              <a:rPr lang="ko-KR" altLang="en-US" smtClean="0"/>
              <a:t>2017-05-24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7F28-93D6-4F71-94F8-B6CE7C2EF7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01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F60-5931-445F-8B58-343FAD6B53C3}" type="datetimeFigureOut">
              <a:rPr lang="ko-KR" altLang="en-US" smtClean="0"/>
              <a:t>2017-05-24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7F28-93D6-4F71-94F8-B6CE7C2EF7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25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F60-5931-445F-8B58-343FAD6B53C3}" type="datetimeFigureOut">
              <a:rPr lang="ko-KR" altLang="en-US" smtClean="0"/>
              <a:t>2017-05-24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7F28-93D6-4F71-94F8-B6CE7C2EF7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295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F60-5931-445F-8B58-343FAD6B53C3}" type="datetimeFigureOut">
              <a:rPr lang="ko-KR" altLang="en-US" smtClean="0"/>
              <a:t>2017-05-24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7F28-93D6-4F71-94F8-B6CE7C2EF7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571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F60-5931-445F-8B58-343FAD6B53C3}" type="datetimeFigureOut">
              <a:rPr lang="ko-KR" altLang="en-US" smtClean="0"/>
              <a:t>2017-05-24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7F28-93D6-4F71-94F8-B6CE7C2EF7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388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CEF60-5931-445F-8B58-343FAD6B53C3}" type="datetimeFigureOut">
              <a:rPr lang="ko-KR" altLang="en-US" smtClean="0"/>
              <a:t>2017-05-24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57F28-93D6-4F71-94F8-B6CE7C2EF7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1630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What</a:t>
            </a:r>
            <a:r>
              <a:rPr lang="ko-KR" altLang="en-US" dirty="0" smtClean="0"/>
              <a:t> </a:t>
            </a:r>
            <a:r>
              <a:rPr lang="en-US" altLang="ko-KR" dirty="0" smtClean="0"/>
              <a:t>is she doing? 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62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she doing? 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16" y="1027906"/>
            <a:ext cx="3876675" cy="5334000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838200" y="2862695"/>
            <a:ext cx="5974773" cy="1652155"/>
          </a:xfrm>
          <a:prstGeom prst="roundRect">
            <a:avLst>
              <a:gd name="adj" fmla="val 449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She’s cooking. 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6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are we doing?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3" y="3775898"/>
            <a:ext cx="11120005" cy="2843544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5784273" y="1532658"/>
            <a:ext cx="5974773" cy="1652155"/>
          </a:xfrm>
          <a:prstGeom prst="roundRect">
            <a:avLst>
              <a:gd name="adj" fmla="val 449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We’re reading.  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88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he doing? 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8891" y="0"/>
            <a:ext cx="9143999" cy="6858000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838200" y="2862695"/>
            <a:ext cx="5974773" cy="1652155"/>
          </a:xfrm>
          <a:prstGeom prst="roundRect">
            <a:avLst>
              <a:gd name="adj" fmla="val 449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He’s playing badminton. 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07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she doing? 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426" y="2275609"/>
            <a:ext cx="6703383" cy="4582391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838200" y="2862695"/>
            <a:ext cx="5974773" cy="1652155"/>
          </a:xfrm>
          <a:prstGeom prst="roundRect">
            <a:avLst>
              <a:gd name="adj" fmla="val 449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She’s teaching. 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4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are you doing? 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9350" y="2192482"/>
            <a:ext cx="6220691" cy="4665518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838200" y="2862695"/>
            <a:ext cx="5974773" cy="1652155"/>
          </a:xfrm>
          <a:prstGeom prst="roundRect">
            <a:avLst>
              <a:gd name="adj" fmla="val 449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He’s playing piano. 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he doing? 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161" y="2514600"/>
            <a:ext cx="7724839" cy="4343400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838200" y="2862695"/>
            <a:ext cx="5974773" cy="1652155"/>
          </a:xfrm>
          <a:prstGeom prst="roundRect">
            <a:avLst>
              <a:gd name="adj" fmla="val 449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He’s making a robot. 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6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she doing? 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843" y="1690688"/>
            <a:ext cx="7647467" cy="4471121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3449782" y="2234045"/>
            <a:ext cx="3813463" cy="22028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838200" y="2862695"/>
            <a:ext cx="5974773" cy="1652155"/>
          </a:xfrm>
          <a:prstGeom prst="roundRect">
            <a:avLst>
              <a:gd name="adj" fmla="val 449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She’s swimming. 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8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are they doing? 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7" y="2028825"/>
            <a:ext cx="10220325" cy="4829175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838200" y="2862695"/>
            <a:ext cx="5974773" cy="1652155"/>
          </a:xfrm>
          <a:prstGeom prst="roundRect">
            <a:avLst>
              <a:gd name="adj" fmla="val 449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They’re cleaning.  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9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are you doing? 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50" y="1436333"/>
            <a:ext cx="4699771" cy="5107551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838200" y="2862695"/>
            <a:ext cx="5974773" cy="1652155"/>
          </a:xfrm>
          <a:prstGeom prst="roundRect">
            <a:avLst>
              <a:gd name="adj" fmla="val 449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I’m painting. 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9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are they doing?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89" y="2119745"/>
            <a:ext cx="7111011" cy="4738255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838200" y="2862695"/>
            <a:ext cx="5974773" cy="1652155"/>
          </a:xfrm>
          <a:prstGeom prst="roundRect">
            <a:avLst>
              <a:gd name="adj" fmla="val 449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They’re watching TV. 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5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to Play: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Students will answer the question with </a:t>
            </a:r>
            <a:r>
              <a:rPr lang="en-US" altLang="ko-KR" dirty="0" smtClean="0"/>
              <a:t>picture clues on the slides. </a:t>
            </a:r>
          </a:p>
          <a:p>
            <a:endParaRPr lang="en-US" altLang="ko-KR" dirty="0"/>
          </a:p>
          <a:p>
            <a:r>
              <a:rPr lang="en-US" altLang="ko-KR" dirty="0" smtClean="0"/>
              <a:t>They must associate the question with the response. 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468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are they doing? 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73" y="1690688"/>
            <a:ext cx="4441248" cy="4889447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838200" y="2862695"/>
            <a:ext cx="5974773" cy="1652155"/>
          </a:xfrm>
          <a:prstGeom prst="roundRect">
            <a:avLst>
              <a:gd name="adj" fmla="val 449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They’re fighting. 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4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are we doing? 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920" y="2119745"/>
            <a:ext cx="5555666" cy="4574165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838200" y="2862695"/>
            <a:ext cx="5974773" cy="1652155"/>
          </a:xfrm>
          <a:prstGeom prst="roundRect">
            <a:avLst>
              <a:gd name="adj" fmla="val 449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We’re talking.  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9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I am = I’m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8200" y="1296843"/>
            <a:ext cx="5687291" cy="5394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are =</a:t>
            </a:r>
          </a:p>
          <a:p>
            <a:pPr algn="r"/>
            <a:endParaRPr lang="en-US" altLang="ko-KR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en-US" altLang="ko-KR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He is = </a:t>
            </a:r>
          </a:p>
          <a:p>
            <a:pPr algn="r"/>
            <a:endParaRPr lang="en-US" altLang="ko-KR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en-US" altLang="ko-KR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She is = </a:t>
            </a:r>
          </a:p>
          <a:p>
            <a:pPr algn="r"/>
            <a:endParaRPr lang="en-US" altLang="ko-KR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en-US" altLang="ko-KR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They are = </a:t>
            </a:r>
          </a:p>
          <a:p>
            <a:pPr algn="r"/>
            <a:endParaRPr lang="en-US" altLang="ko-KR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en-US" altLang="ko-KR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We are = </a:t>
            </a:r>
            <a:endParaRPr lang="ko-KR" alt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6504709" y="1296843"/>
            <a:ext cx="5687291" cy="5394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You’re</a:t>
            </a:r>
          </a:p>
          <a:p>
            <a:endParaRPr lang="en-US" altLang="ko-K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He’s</a:t>
            </a:r>
          </a:p>
          <a:p>
            <a:endParaRPr lang="en-US" altLang="ko-K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She’s </a:t>
            </a:r>
          </a:p>
          <a:p>
            <a:endParaRPr lang="en-US" altLang="ko-K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They’re</a:t>
            </a:r>
          </a:p>
          <a:p>
            <a:endParaRPr lang="en-US" altLang="ko-K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We’re</a:t>
            </a:r>
            <a:endParaRPr lang="ko-KR" alt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5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she doing?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8821" y="2171700"/>
            <a:ext cx="7877175" cy="46863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모서리가 둥근 직사각형 5"/>
          <p:cNvSpPr/>
          <p:nvPr/>
        </p:nvSpPr>
        <p:spPr>
          <a:xfrm>
            <a:off x="838200" y="2862695"/>
            <a:ext cx="5974773" cy="1652155"/>
          </a:xfrm>
          <a:prstGeom prst="roundRect">
            <a:avLst>
              <a:gd name="adj" fmla="val 449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She’s listening to music.  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0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he doing? 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345" y="519048"/>
            <a:ext cx="4686063" cy="6263703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838200" y="2862695"/>
            <a:ext cx="5974773" cy="1652155"/>
          </a:xfrm>
          <a:prstGeom prst="roundRect">
            <a:avLst>
              <a:gd name="adj" fmla="val 449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He’s eating. 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01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are you doing? 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40" y="1347788"/>
            <a:ext cx="3491011" cy="5167312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838200" y="2862695"/>
            <a:ext cx="5974773" cy="1652155"/>
          </a:xfrm>
          <a:prstGeom prst="roundRect">
            <a:avLst>
              <a:gd name="adj" fmla="val 449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I’m dancing. 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0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are they doing? 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36" y="-290946"/>
            <a:ext cx="7148946" cy="7148946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838200" y="2862695"/>
            <a:ext cx="5974773" cy="1652155"/>
          </a:xfrm>
          <a:prstGeom prst="roundRect">
            <a:avLst>
              <a:gd name="adj" fmla="val 449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They’re riding a bike.  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19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she doing? 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8426" y="1530687"/>
            <a:ext cx="3649909" cy="5327313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838200" y="2862695"/>
            <a:ext cx="5974773" cy="1652155"/>
          </a:xfrm>
          <a:prstGeom prst="roundRect">
            <a:avLst>
              <a:gd name="adj" fmla="val 449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She’s singing. 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46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he doing? 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1982066"/>
            <a:ext cx="5753100" cy="4286250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838200" y="2862695"/>
            <a:ext cx="5974773" cy="1652155"/>
          </a:xfrm>
          <a:prstGeom prst="roundRect">
            <a:avLst>
              <a:gd name="adj" fmla="val 449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He’s playing soccer. 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208</Words>
  <Application>Microsoft Office PowerPoint</Application>
  <PresentationFormat>와이드스크린</PresentationFormat>
  <Paragraphs>60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7" baseType="lpstr">
      <vt:lpstr>맑은 고딕</vt:lpstr>
      <vt:lpstr>Arial</vt:lpstr>
      <vt:lpstr>Calibri</vt:lpstr>
      <vt:lpstr>Calibri Light</vt:lpstr>
      <vt:lpstr>Verdana</vt:lpstr>
      <vt:lpstr>Office Theme</vt:lpstr>
      <vt:lpstr>What is she doing?  </vt:lpstr>
      <vt:lpstr>How to Play:  </vt:lpstr>
      <vt:lpstr>I am = I’m</vt:lpstr>
      <vt:lpstr>What is she doing? </vt:lpstr>
      <vt:lpstr>What is he doing? </vt:lpstr>
      <vt:lpstr>What are you doing? </vt:lpstr>
      <vt:lpstr>What are they doing? </vt:lpstr>
      <vt:lpstr>What is she doing? </vt:lpstr>
      <vt:lpstr>What is he doing? </vt:lpstr>
      <vt:lpstr>What is she doing? </vt:lpstr>
      <vt:lpstr>What are we doing? </vt:lpstr>
      <vt:lpstr>What is he doing? </vt:lpstr>
      <vt:lpstr>What is she doing? </vt:lpstr>
      <vt:lpstr>What are you doing? </vt:lpstr>
      <vt:lpstr>What is he doing? </vt:lpstr>
      <vt:lpstr>What is she doing? </vt:lpstr>
      <vt:lpstr>What are they doing? </vt:lpstr>
      <vt:lpstr>What are you doing? </vt:lpstr>
      <vt:lpstr>What are they doing? </vt:lpstr>
      <vt:lpstr>What are they doing? </vt:lpstr>
      <vt:lpstr>What are we doing?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she doing?</dc:title>
  <dc:creator>user</dc:creator>
  <cp:lastModifiedBy>user</cp:lastModifiedBy>
  <cp:revision>9</cp:revision>
  <dcterms:created xsi:type="dcterms:W3CDTF">2017-05-24T04:53:37Z</dcterms:created>
  <dcterms:modified xsi:type="dcterms:W3CDTF">2017-05-24T05:42:58Z</dcterms:modified>
</cp:coreProperties>
</file>