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9FEB-3FAF-4A51-BC23-5F7AAC843041}" type="datetimeFigureOut">
              <a:rPr lang="ko-KR" altLang="en-US" smtClean="0"/>
              <a:pPr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8EADB-27B1-483B-BF59-00DDC6BAD3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76" y="44784"/>
            <a:ext cx="2520000" cy="1440000"/>
          </a:xfr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dirty="0" smtClean="0"/>
              <a:t>Dancing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35776" y="148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Basketball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5496" y="292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Soccer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5496" y="436510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Making a robot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55605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Riding a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Bike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55605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Listening to Music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55577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Singing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55577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Violin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07633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Piano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07633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Cooking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07605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Studying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507605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Cleaning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76" y="44784"/>
            <a:ext cx="2520000" cy="1440000"/>
          </a:xfr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dirty="0" smtClean="0"/>
              <a:t>Walking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35776" y="148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Running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5496" y="292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Waiting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5496" y="436510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Reading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book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55605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Soccer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55605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Badminton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55577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Watching TV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55577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Talking on the Phone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07633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Going on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Picnic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07633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Shopping</a:t>
            </a:r>
            <a:endParaRPr kumimoji="0" lang="ko-KR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07605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Baking Cookies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507605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Eating Breakfast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76" y="44784"/>
            <a:ext cx="2520000" cy="1440000"/>
          </a:xfr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dirty="0" smtClean="0"/>
              <a:t>Getting Up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35776" y="148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Going to School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5496" y="292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Watching a Movie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5496" y="436510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Eating Ice Cream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55605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Driving a Car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55605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Meeting a Friend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55577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Drinking Water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55577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Board Games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07633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Eating Pizza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07633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Eating a Hamburger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07605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Going to the Restroom.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507605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Going Home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76" y="44784"/>
            <a:ext cx="2520000" cy="1440000"/>
          </a:xfr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ko-KR" sz="3200" dirty="0" smtClean="0"/>
              <a:t>Playing Computer Games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35776" y="148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Walking in the Park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5496" y="292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with Friends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5496" y="436510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Changing Clothes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55605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Wearing a Dress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55605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with a Dog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55577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Doing Homework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55577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Taking a Picture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07633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Going to Bed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07633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Sleeping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07605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Drawing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Picture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507605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Painting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76" y="44784"/>
            <a:ext cx="2520000" cy="1440000"/>
          </a:xfr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3600" dirty="0" smtClean="0"/>
              <a:t>Practicing Taekwondo 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35776" y="148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Eating a Banana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5496" y="292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Punching the wall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5496" y="436510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Flying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55605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Swimming</a:t>
            </a:r>
            <a:endParaRPr kumimoji="0" lang="ko-KR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55605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Doing Magic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55577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Eating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Cake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55577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Writing a Letter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07633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Taking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Taxi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07633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Drinking Coffee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07605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Climbing a Tree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507605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Climbing a Mountain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76" y="44784"/>
            <a:ext cx="2520000" cy="1440000"/>
          </a:xfr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dirty="0" smtClean="0"/>
              <a:t>Making a Hat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35776" y="148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Making a Fire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5496" y="292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Wearing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Skirt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5496" y="436510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Jumping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55605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Playing with a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Yo-Yo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55605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Closing the door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55577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Opening the Window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55577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Hugging a Girl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076336" y="4462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Kissing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076336" y="148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Holding Hands with a Boy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5076056" y="292478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Stealing Money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5076056" y="4364944"/>
            <a:ext cx="2520000" cy="1440000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Opening a Gift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175</Words>
  <Application>Microsoft Office PowerPoint</Application>
  <PresentationFormat>화면 슬라이드 쇼(4:3)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Dancing</vt:lpstr>
      <vt:lpstr>Walking </vt:lpstr>
      <vt:lpstr>Getting Up</vt:lpstr>
      <vt:lpstr>Playing Computer Games</vt:lpstr>
      <vt:lpstr>Practicing Taekwondo </vt:lpstr>
      <vt:lpstr>Making a Hat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Dancing</dc:title>
  <dc:creator>user</dc:creator>
  <cp:lastModifiedBy>user</cp:lastModifiedBy>
  <cp:revision>4</cp:revision>
  <dcterms:created xsi:type="dcterms:W3CDTF">2015-06-03T03:54:58Z</dcterms:created>
  <dcterms:modified xsi:type="dcterms:W3CDTF">2015-06-03T05:26:11Z</dcterms:modified>
</cp:coreProperties>
</file>