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8"/>
  </p:notesMasterIdLst>
  <p:sldIdLst>
    <p:sldId id="258" r:id="rId3"/>
    <p:sldId id="260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28938" autoAdjust="0"/>
  </p:normalViewPr>
  <p:slideViewPr>
    <p:cSldViewPr showGuides="1">
      <p:cViewPr varScale="1">
        <p:scale>
          <a:sx n="72" d="100"/>
          <a:sy n="72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6699-D73F-4B81-8F6E-4802D444DE1C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24B35-13C4-47A3-AD38-3E77B6A7A4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0988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25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41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517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9322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060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991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7790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231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8886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365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26240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6C9F8-79BF-420E-B19E-D2C0F7A24E3D}" type="datetimeFigureOut">
              <a:rPr lang="en-US" smtClean="0"/>
              <a:pPr/>
              <a:t>9/3/2008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2ADE-0186-444E-A56A-DE863499D8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613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jpeg"/><Relationship Id="rId18" Type="http://schemas.openxmlformats.org/officeDocument/2006/relationships/image" Target="../media/image18.gif"/><Relationship Id="rId26" Type="http://schemas.openxmlformats.org/officeDocument/2006/relationships/image" Target="../media/image26.jpeg"/><Relationship Id="rId39" Type="http://schemas.openxmlformats.org/officeDocument/2006/relationships/image" Target="../media/image39.png"/><Relationship Id="rId3" Type="http://schemas.openxmlformats.org/officeDocument/2006/relationships/image" Target="../media/image3.png"/><Relationship Id="rId21" Type="http://schemas.openxmlformats.org/officeDocument/2006/relationships/image" Target="../media/image21.jpeg"/><Relationship Id="rId34" Type="http://schemas.openxmlformats.org/officeDocument/2006/relationships/image" Target="../media/image34.jpeg"/><Relationship Id="rId42" Type="http://schemas.openxmlformats.org/officeDocument/2006/relationships/image" Target="../media/image42.jpeg"/><Relationship Id="rId47" Type="http://schemas.openxmlformats.org/officeDocument/2006/relationships/image" Target="../media/image47.jpeg"/><Relationship Id="rId50" Type="http://schemas.openxmlformats.org/officeDocument/2006/relationships/image" Target="../media/image50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17" Type="http://schemas.openxmlformats.org/officeDocument/2006/relationships/image" Target="../media/image17.jpeg"/><Relationship Id="rId25" Type="http://schemas.openxmlformats.org/officeDocument/2006/relationships/image" Target="../media/image25.jpeg"/><Relationship Id="rId33" Type="http://schemas.openxmlformats.org/officeDocument/2006/relationships/image" Target="../media/image33.jpeg"/><Relationship Id="rId38" Type="http://schemas.openxmlformats.org/officeDocument/2006/relationships/image" Target="../media/image38.png"/><Relationship Id="rId46" Type="http://schemas.openxmlformats.org/officeDocument/2006/relationships/image" Target="../media/image46.gif"/><Relationship Id="rId2" Type="http://schemas.openxmlformats.org/officeDocument/2006/relationships/image" Target="../media/image2.png"/><Relationship Id="rId16" Type="http://schemas.openxmlformats.org/officeDocument/2006/relationships/image" Target="../media/image16.jpeg"/><Relationship Id="rId20" Type="http://schemas.openxmlformats.org/officeDocument/2006/relationships/image" Target="../media/image20.jpeg"/><Relationship Id="rId29" Type="http://schemas.openxmlformats.org/officeDocument/2006/relationships/image" Target="../media/image29.png"/><Relationship Id="rId41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24" Type="http://schemas.openxmlformats.org/officeDocument/2006/relationships/image" Target="../media/image24.gif"/><Relationship Id="rId32" Type="http://schemas.openxmlformats.org/officeDocument/2006/relationships/image" Target="../media/image32.png"/><Relationship Id="rId37" Type="http://schemas.openxmlformats.org/officeDocument/2006/relationships/image" Target="../media/image37.jpeg"/><Relationship Id="rId40" Type="http://schemas.openxmlformats.org/officeDocument/2006/relationships/image" Target="../media/image40.jpeg"/><Relationship Id="rId45" Type="http://schemas.openxmlformats.org/officeDocument/2006/relationships/image" Target="../media/image45.gif"/><Relationship Id="rId5" Type="http://schemas.openxmlformats.org/officeDocument/2006/relationships/image" Target="../media/image5.jpeg"/><Relationship Id="rId15" Type="http://schemas.openxmlformats.org/officeDocument/2006/relationships/image" Target="../media/image15.png"/><Relationship Id="rId23" Type="http://schemas.openxmlformats.org/officeDocument/2006/relationships/image" Target="../media/image23.jpeg"/><Relationship Id="rId28" Type="http://schemas.openxmlformats.org/officeDocument/2006/relationships/image" Target="../media/image28.png"/><Relationship Id="rId36" Type="http://schemas.openxmlformats.org/officeDocument/2006/relationships/image" Target="../media/image36.jpeg"/><Relationship Id="rId49" Type="http://schemas.openxmlformats.org/officeDocument/2006/relationships/image" Target="../media/image49.gif"/><Relationship Id="rId10" Type="http://schemas.openxmlformats.org/officeDocument/2006/relationships/image" Target="../media/image10.gif"/><Relationship Id="rId19" Type="http://schemas.openxmlformats.org/officeDocument/2006/relationships/image" Target="../media/image19.jpeg"/><Relationship Id="rId31" Type="http://schemas.openxmlformats.org/officeDocument/2006/relationships/image" Target="../media/image31.jpeg"/><Relationship Id="rId44" Type="http://schemas.openxmlformats.org/officeDocument/2006/relationships/image" Target="../media/image44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Relationship Id="rId22" Type="http://schemas.openxmlformats.org/officeDocument/2006/relationships/image" Target="../media/image22.jpeg"/><Relationship Id="rId27" Type="http://schemas.openxmlformats.org/officeDocument/2006/relationships/image" Target="../media/image27.jpeg"/><Relationship Id="rId30" Type="http://schemas.openxmlformats.org/officeDocument/2006/relationships/image" Target="../media/image30.png"/><Relationship Id="rId35" Type="http://schemas.openxmlformats.org/officeDocument/2006/relationships/image" Target="../media/image35.gif"/><Relationship Id="rId43" Type="http://schemas.openxmlformats.org/officeDocument/2006/relationships/image" Target="../media/image43.jpeg"/><Relationship Id="rId48" Type="http://schemas.openxmlformats.org/officeDocument/2006/relationships/image" Target="../media/image48.png"/><Relationship Id="rId8" Type="http://schemas.openxmlformats.org/officeDocument/2006/relationships/image" Target="../media/image8.jpeg"/><Relationship Id="rId51" Type="http://schemas.openxmlformats.org/officeDocument/2006/relationships/image" Target="../media/image5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Connect 4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052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4953000" y="4034521"/>
            <a:ext cx="4038600" cy="282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4 </a:t>
            </a:r>
            <a:endParaRPr lang="en-US" sz="4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4 spaces in a straight line (up, down, left, right, diagonal) </a:t>
            </a:r>
          </a:p>
          <a:p>
            <a:endParaRPr lang="en-US" dirty="0"/>
          </a:p>
          <a:p>
            <a:r>
              <a:rPr lang="en-US" dirty="0" smtClean="0">
                <a:solidFill>
                  <a:srgbClr val="002060"/>
                </a:solidFill>
              </a:rPr>
              <a:t>“What are you doing?”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“I’m </a:t>
            </a:r>
            <a:r>
              <a:rPr lang="en-US" dirty="0" smtClean="0">
                <a:solidFill>
                  <a:srgbClr val="0070C0"/>
                </a:solidFill>
              </a:rPr>
              <a:t>________.”</a:t>
            </a:r>
          </a:p>
          <a:p>
            <a:endParaRPr lang="en-US" dirty="0"/>
          </a:p>
          <a:p>
            <a:r>
              <a:rPr lang="en-US" dirty="0" smtClean="0"/>
              <a:t>Can’t </a:t>
            </a:r>
            <a:r>
              <a:rPr lang="en-US" dirty="0" smtClean="0"/>
              <a:t>go over another line </a:t>
            </a:r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             *Most lines win*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6" name="타원 5"/>
          <p:cNvSpPr/>
          <p:nvPr/>
        </p:nvSpPr>
        <p:spPr>
          <a:xfrm>
            <a:off x="6588224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타원 6"/>
          <p:cNvSpPr/>
          <p:nvPr/>
        </p:nvSpPr>
        <p:spPr>
          <a:xfrm>
            <a:off x="7007744" y="494116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타원 7"/>
          <p:cNvSpPr/>
          <p:nvPr/>
        </p:nvSpPr>
        <p:spPr>
          <a:xfrm>
            <a:off x="6588224" y="528168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타원 8"/>
          <p:cNvSpPr/>
          <p:nvPr/>
        </p:nvSpPr>
        <p:spPr>
          <a:xfrm>
            <a:off x="6559381" y="458316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타원 9"/>
          <p:cNvSpPr/>
          <p:nvPr/>
        </p:nvSpPr>
        <p:spPr>
          <a:xfrm>
            <a:off x="6596986" y="562220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타원 10"/>
          <p:cNvSpPr/>
          <p:nvPr/>
        </p:nvSpPr>
        <p:spPr>
          <a:xfrm>
            <a:off x="6596986" y="593661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타원 11"/>
          <p:cNvSpPr/>
          <p:nvPr/>
        </p:nvSpPr>
        <p:spPr>
          <a:xfrm>
            <a:off x="6134683" y="525151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타원 12"/>
          <p:cNvSpPr/>
          <p:nvPr/>
        </p:nvSpPr>
        <p:spPr>
          <a:xfrm>
            <a:off x="7007744" y="4583168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타원 13"/>
          <p:cNvSpPr/>
          <p:nvPr/>
        </p:nvSpPr>
        <p:spPr>
          <a:xfrm>
            <a:off x="7007744" y="5263823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타원 14"/>
          <p:cNvSpPr/>
          <p:nvPr/>
        </p:nvSpPr>
        <p:spPr>
          <a:xfrm>
            <a:off x="7461285" y="5281687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타원 15"/>
          <p:cNvSpPr/>
          <p:nvPr/>
        </p:nvSpPr>
        <p:spPr>
          <a:xfrm>
            <a:off x="5680455" y="5265205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직선 연결선 17"/>
          <p:cNvCxnSpPr/>
          <p:nvPr/>
        </p:nvCxnSpPr>
        <p:spPr>
          <a:xfrm>
            <a:off x="5680455" y="5373216"/>
            <a:ext cx="1611827" cy="0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0" name="타원 19"/>
          <p:cNvSpPr/>
          <p:nvPr/>
        </p:nvSpPr>
        <p:spPr>
          <a:xfrm>
            <a:off x="7884368" y="5615116"/>
            <a:ext cx="216024" cy="216024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직선 연결선 20"/>
          <p:cNvCxnSpPr/>
          <p:nvPr/>
        </p:nvCxnSpPr>
        <p:spPr>
          <a:xfrm>
            <a:off x="6559381" y="4583168"/>
            <a:ext cx="1615371" cy="1255062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5222025" y="5289626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타원 24"/>
          <p:cNvSpPr/>
          <p:nvPr/>
        </p:nvSpPr>
        <p:spPr>
          <a:xfrm>
            <a:off x="7427264" y="4941168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타원 25"/>
          <p:cNvSpPr/>
          <p:nvPr/>
        </p:nvSpPr>
        <p:spPr>
          <a:xfrm>
            <a:off x="7896737" y="4601497"/>
            <a:ext cx="216024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50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http://weknowyourdreamz.com/images/robot/robot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996152"/>
            <a:ext cx="754250" cy="89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0" name="Picture 106" descr="http://bestfreeclipart.tk/clipart/resource/2016/02/22/free-skating-clip-art-sport-clip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0336" y="5743283"/>
            <a:ext cx="709664" cy="90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s://westwood.wikispaces.com/file/view/basketball2.png/357942526/318x318/basketball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8262" y="4725844"/>
            <a:ext cx="1056289" cy="1056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2" name="Picture 98" descr="http://cdn.grid.fotosearch.com/CSP/CSP531/k531805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58605" y="5749398"/>
            <a:ext cx="1044823" cy="89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8" name="Picture 94" descr="https://encrypted-tbn2.gstatic.com/images?q=tbn:ANd9GcTH61EfW_gXhb0d6gkzIbFGDp_dexVFZo6qREZS56add4Od2co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4677" y="281245"/>
            <a:ext cx="1024820" cy="922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30" descr="http://cliparts.co/cliparts/gce/opb/gceopbbq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2179" y="4845694"/>
            <a:ext cx="1160788" cy="8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4" name="Picture 90" descr="http://classroomclipart.com/images/gallery/Clipart/Art_Supplies/girl-with-a-paint-palette-and-brush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61" y="2976561"/>
            <a:ext cx="112009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8" name="Picture 84" descr="http://previews.123rf.com/images/yusufdemirci/yusufdemirci1409/yusufdemirci140900107/32043607-Illustration-Of-A-Little-Girl-Playing-Piano-Stock-Vector-piano-musical-drawing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8240" y="3875930"/>
            <a:ext cx="969438" cy="9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2" name="Picture 78" descr="http://images.clipartpanda.com/hobby-clipart-guitar-player-color.gi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6733" y="4776666"/>
            <a:ext cx="1086756" cy="95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0" name="Picture 76" descr="http://images.clipartpanda.com/girl-singing-clipart-dT8d9RxTe.jpe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0114" y="5756862"/>
            <a:ext cx="891421" cy="88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8" name="Picture 74" descr="http://www.picgifs.com/clip-art/activities/cleaning/clip-art-cleaning-113291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6750" y="5757724"/>
            <a:ext cx="936626" cy="88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0" name="Picture 66" descr="https://s-media-cache-ak0.pinimg.com/736x/bf/cb/9d/bfcb9d6218c5282bc844e89eae3d47df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1249821"/>
            <a:ext cx="1181373" cy="80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http://ecx.images-amazon.com/images/I/71h-CRe-09L._SL500_AA300_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8822" y="2028825"/>
            <a:ext cx="1028700" cy="96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http://www.ucdbsa.org/wp-content/uploads/2011/07/dodgeball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1798" y="228600"/>
            <a:ext cx="743602" cy="930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https://s-media-cache-ak0.pinimg.com/736x/c7/2a/1e/c72a1ea8db4138d2c102ad9523fc2de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88891"/>
            <a:ext cx="716117" cy="90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://images.clipartpanda.com/sleeping-clipart-clip-art-sleeping-456513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5788" y="3274776"/>
            <a:ext cx="1148639" cy="498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://images.clipartpanda.com/kids-cleaning-bathroom-clipart-kids-cleaning-bathroom-clipart-kawhpteq.gif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7499" y="268550"/>
            <a:ext cx="1065761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://clipartix.com/wp-content/uploads/2016/05/Kitchen-clipart-man-cooking-clipart-kitchen-cooking-clip-art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1" y="5714998"/>
            <a:ext cx="1165978" cy="92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://i.huffpost.com/gadgets/slideshows/321041/slide_321041_3006863_free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538" y="2157281"/>
            <a:ext cx="1235470" cy="81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https://thetomatos.com/wp-content/uploads/2016/02/clipart-board-game-clipart-games-all-cliparts-board-games.jpe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7636" y="4866289"/>
            <a:ext cx="1077727" cy="84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http://cliparts.co/cliparts/gce/opb/gceopbbq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77002"/>
            <a:ext cx="1160788" cy="8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http://www.picgifs.com/clip-art/activities/listening-to-music/clip-art-listening-to-music-294478.jp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95725"/>
            <a:ext cx="757634" cy="921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://images.clipartpanda.com/kids-watching-movie-clipart-watching-movies-clipart-man-watching-tv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81605" y="5762855"/>
            <a:ext cx="1185822" cy="85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cliparts.co/cliparts/8iG/6aR/8iG6aR6bT.gif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58711" y="2049660"/>
            <a:ext cx="936625" cy="946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eighevans.files.wordpress.com/2011/09/man-reading-book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32349"/>
            <a:ext cx="1172676" cy="84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uthoritynutrition.com/wp-content/uploads/2013/10/woman-drinking-water-from-a-bottle.jpg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12524" y="4056062"/>
            <a:ext cx="1166987" cy="74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urviveyourhusbandsretirement.com/wp-content/uploads/2011/07/Sandwich-eating-guilty.jpg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4124" y="1181100"/>
            <a:ext cx="11684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1143000"/>
            <a:ext cx="91440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91440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971800"/>
            <a:ext cx="91440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3886200"/>
            <a:ext cx="91440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800600"/>
            <a:ext cx="91440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5715000"/>
            <a:ext cx="9144000" cy="9144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228600"/>
            <a:ext cx="1143000" cy="6400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143000" y="228600"/>
            <a:ext cx="1143000" cy="6400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72000" y="228600"/>
            <a:ext cx="1143000" cy="6400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6000" y="228600"/>
            <a:ext cx="1143000" cy="6400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5715000" y="228600"/>
            <a:ext cx="1143000" cy="6400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58000" y="228600"/>
            <a:ext cx="1143000" cy="6400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3429000" y="228600"/>
            <a:ext cx="1143000" cy="64008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4662" y="1036230"/>
            <a:ext cx="1132702" cy="11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www.clipartbest.com/cliparts/yck/4oL/yck4oLaMi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956" y="3000375"/>
            <a:ext cx="85708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content.mycutegraphics.com/graphics/movie/girl-watching-movie-in-theater.png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5240" y="2111888"/>
            <a:ext cx="688159" cy="85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://classroomclipart.com/images/gallery/Clipart/School/boy-tired-and-bored-of-homework-clipart-6212.jpg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9500" y="3097017"/>
            <a:ext cx="1050926" cy="7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://cliparts.co/cliparts/Aib/KjX/AibKjXk8T.pn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674" y="4845368"/>
            <a:ext cx="993775" cy="80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http://cdn.grid.fotosearch.com/CSP/CSP370/k3705975.jpg"/>
          <p:cNvPicPr>
            <a:picLocks noChangeAspect="1" noChangeArrowheads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5113" y="1166079"/>
            <a:ext cx="870031" cy="87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http://images.clipartpanda.com/paint-clip-art-clip-art-painting-494380.jpg"/>
          <p:cNvPicPr>
            <a:picLocks noChangeAspect="1" noChangeArrowheads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8726" y="2064932"/>
            <a:ext cx="936625" cy="885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http://images.clipartpanda.com/genre-clipart-writing-girl.gif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6581" y="3919100"/>
            <a:ext cx="1011106" cy="847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http://cdn-1.freeclipartnow.com/d/37715-1/ski-cross-country.jpg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1798" y="4851306"/>
            <a:ext cx="912258" cy="83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6" name="Picture 62" descr="http://www.picgifs.com/clip-art/activities/eating/clip-art-eating-531043.jpg"/>
          <p:cNvPicPr>
            <a:picLocks noChangeAspect="1" noChangeArrowheads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05" y="2154171"/>
            <a:ext cx="669925" cy="78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http://clipartion.com/wp-content/uploads/2015/10/alfa-img-showing-gt-smiley-reading-clip-art.png"/>
          <p:cNvPicPr>
            <a:picLocks noChangeAspect="1" noChangeArrowheads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5665133"/>
            <a:ext cx="1022373" cy="102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2" name="Picture 68" descr="http://images.clipartpanda.com/watching-tv-clipart-watching-tv-2.png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98356" y="3956936"/>
            <a:ext cx="1098008" cy="8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4" name="Picture 70" descr="http://images.clipartpanda.com/deed-clipart-boystirring.jpg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304" y="5764274"/>
            <a:ext cx="911826" cy="82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96" name="Picture 72" descr="http://cdn-0.freeclipartnow.com/d/36116-1/cycling-fast-icon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1480" y="2209800"/>
            <a:ext cx="1091093" cy="7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06" name="Picture 82" descr="https://s-media-cache-ak0.pinimg.com/736x/06/51/f2/0651f20223f5ff30d8114715f6a1f7e9.jpg"/>
          <p:cNvPicPr>
            <a:picLocks noChangeAspect="1" noChangeArrowheads="1"/>
          </p:cNvPicPr>
          <p:nvPr/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038" y="1217756"/>
            <a:ext cx="1003219" cy="80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0" name="Picture 86" descr="http://images.clipartpanda.com/reading-clip-art-9aTqLbpiM.jpeg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937" y="321922"/>
            <a:ext cx="1010636" cy="80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http://upload.wikimedia.org/wikipedia/commons/thumb/b/b0/Running_icon_-_Noun_Project_17825.svg/1024px-Running_icon_-_Noun_Project_17825.svg.pn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5372" y="2010075"/>
            <a:ext cx="1132702" cy="1132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8" descr="http://www.clipartbest.com/cliparts/yck/4oL/yck4oLaMi.png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936" y="245691"/>
            <a:ext cx="85708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72" descr="http://cdn-0.freeclipartnow.com/d/36116-1/cycling-fast-icon.jpg"/>
          <p:cNvPicPr>
            <a:picLocks noChangeAspect="1" noChangeArrowheads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1" y="4915637"/>
            <a:ext cx="1091093" cy="701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2" descr="https://aquaessence.ca/img/icon-swimming.png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8538" y="3825514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2" name="Picture 88" descr="http://images.clipartpanda.com/supervision-clipart-sleep.gif"/>
          <p:cNvPicPr>
            <a:picLocks noChangeAspect="1" noChangeArrowheads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03578" y="341532"/>
            <a:ext cx="1118517" cy="752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16" name="Picture 92" descr="http://clipartix.com/wp-content/uploads/2016/04/Dance-clip-art-black-and-white-free-clipart-images.gif"/>
          <p:cNvPicPr>
            <a:picLocks noChangeAspect="1" noChangeArrowheads="1"/>
          </p:cNvPicPr>
          <p:nvPr/>
        </p:nvPicPr>
        <p:blipFill>
          <a:blip r:embed="rId4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042" y="4836312"/>
            <a:ext cx="801286" cy="86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0" name="Picture 96" descr="http://www.picgifs.com/clip-art/activities/eating/clip-art-eating-497792.jpg"/>
          <p:cNvPicPr>
            <a:picLocks noChangeAspect="1" noChangeArrowheads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49339" y="3949963"/>
            <a:ext cx="934178" cy="79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4" name="Picture 100" descr="http://images.clipartpanda.com/crying-clipart-crying-baby-3-md.png"/>
          <p:cNvPicPr>
            <a:picLocks noChangeAspect="1" noChangeArrowheads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2011" y="2979780"/>
            <a:ext cx="997551" cy="87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" name="Picture 102" descr="http://www.clipartkid.com/images/62/free-family-and-friends-clip-art-by-phillip-martin-jump-for-joy-Dj6ltT-clipart.gif"/>
          <p:cNvPicPr>
            <a:picLocks noChangeAspect="1" noChangeArrowheads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82379" y="206677"/>
            <a:ext cx="808240" cy="98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8" name="Picture 104" descr="https://t1.ftcdn.net/jpg/00/37/79/76/500_F_37797618_6UGw9TM5Hy5hQxPOUDIZbxh5PIwrbptX.jpg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9337" y="3887216"/>
            <a:ext cx="1000463" cy="928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32" descr="https://thetomatos.com/wp-content/uploads/2016/02/clipart-board-game-clipart-games-all-cliparts-board-games.jpeg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5979" y="1172374"/>
            <a:ext cx="1077727" cy="84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32" name="Picture 108" descr="http://sr.photos2.fotosearch.com/bthumb/CSP/CSP993/k15040386.jpg"/>
          <p:cNvPicPr>
            <a:picLocks noChangeAspect="1" noChangeArrowheads="1"/>
          </p:cNvPicPr>
          <p:nvPr/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669" y="357582"/>
            <a:ext cx="974295" cy="72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8" descr="http://images.clipartpanda.com/watching-tv-clipart-watching-tv-2.png"/>
          <p:cNvPicPr>
            <a:picLocks noChangeAspect="1" noChangeArrowheads="1"/>
          </p:cNvPicPr>
          <p:nvPr/>
        </p:nvPicPr>
        <p:blipFill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489" y="1208402"/>
            <a:ext cx="1098008" cy="84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17037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Instructions: 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Laminate a copy of this page for every pair of students. </a:t>
            </a:r>
          </a:p>
          <a:p>
            <a:r>
              <a:rPr lang="en-US" dirty="0" smtClean="0"/>
              <a:t>Give each pair of students two different colors of white board marker. </a:t>
            </a:r>
          </a:p>
          <a:p>
            <a:r>
              <a:rPr lang="en-US" dirty="0" smtClean="0"/>
              <a:t>Also give each pair of students a dry erase eraser to clean the board for the next group. </a:t>
            </a:r>
          </a:p>
          <a:p>
            <a:endParaRPr lang="en-US" dirty="0"/>
          </a:p>
          <a:p>
            <a:r>
              <a:rPr lang="en-US" dirty="0" smtClean="0"/>
              <a:t>Alternatively, you may print out a copy for each pair that they can use their own pencil or pen.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8132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Rules </a:t>
            </a:r>
            <a:endParaRPr lang="en-US" b="1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Rock, Paper, Scissors for start.</a:t>
            </a:r>
          </a:p>
          <a:p>
            <a:endParaRPr lang="en-US" dirty="0"/>
          </a:p>
          <a:p>
            <a:r>
              <a:rPr lang="en-US" dirty="0" smtClean="0"/>
              <a:t>Students take turns </a:t>
            </a:r>
            <a:r>
              <a:rPr lang="en-US" dirty="0" smtClean="0"/>
              <a:t>making sentences and </a:t>
            </a:r>
            <a:r>
              <a:rPr lang="en-US" dirty="0" smtClean="0"/>
              <a:t>marking them on the paper.  </a:t>
            </a:r>
          </a:p>
          <a:p>
            <a:endParaRPr lang="en-US" dirty="0"/>
          </a:p>
          <a:p>
            <a:r>
              <a:rPr lang="en-US" dirty="0" smtClean="0"/>
              <a:t>Dialogue:</a:t>
            </a:r>
          </a:p>
          <a:p>
            <a:pPr lvl="1"/>
            <a:r>
              <a:rPr lang="en-US" dirty="0" smtClean="0"/>
              <a:t>“What are you doing?”</a:t>
            </a:r>
            <a:endParaRPr lang="en-US" dirty="0" smtClean="0"/>
          </a:p>
          <a:p>
            <a:pPr lvl="1"/>
            <a:r>
              <a:rPr lang="en-US" dirty="0" smtClean="0"/>
              <a:t>“</a:t>
            </a:r>
            <a:r>
              <a:rPr lang="en-US" dirty="0" smtClean="0"/>
              <a:t>I’m </a:t>
            </a:r>
            <a:r>
              <a:rPr lang="en-US" dirty="0" smtClean="0"/>
              <a:t>__________________.”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winner is the student to make the most lines (4 squares long).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6349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57AFF9-E6C6-4684-B042-79CB5BF52E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</Words>
  <Application>Microsoft Office PowerPoint</Application>
  <PresentationFormat>화면 슬라이드 쇼(4:3)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6" baseType="lpstr">
      <vt:lpstr>Office Theme</vt:lpstr>
      <vt:lpstr>Connect 4 </vt:lpstr>
      <vt:lpstr>Connect 4 </vt:lpstr>
      <vt:lpstr>슬라이드 3</vt:lpstr>
      <vt:lpstr>Instructions:  </vt:lpstr>
      <vt:lpstr>Rules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2016-05-18T11:50:47Z</dcterms:created>
  <dcterms:modified xsi:type="dcterms:W3CDTF">2016-05-18T19:00:26Z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TC019192479991</vt:lpwstr>
  </property>
</Properties>
</file>