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9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29-282A-479F-9F3A-63CC3F160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5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29-282A-479F-9F3A-63CC3F160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29-282A-479F-9F3A-63CC3F160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29-282A-479F-9F3A-63CC3F160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8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29-282A-479F-9F3A-63CC3F160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1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29-282A-479F-9F3A-63CC3F160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0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29-282A-479F-9F3A-63CC3F160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4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29-282A-479F-9F3A-63CC3F160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29-282A-479F-9F3A-63CC3F160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5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29-282A-479F-9F3A-63CC3F160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29-282A-479F-9F3A-63CC3F160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1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2BF29-282A-479F-9F3A-63CC3F160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9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Superhero School 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Loosely based on the game “Clue” </a:t>
            </a:r>
          </a:p>
        </p:txBody>
      </p:sp>
    </p:spTree>
    <p:extLst>
      <p:ext uri="{BB962C8B-B14F-4D97-AF65-F5344CB8AC3E}">
        <p14:creationId xmlns:p14="http://schemas.microsoft.com/office/powerpoint/2010/main" val="328513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edia.zenfs.com/en_us/gma/us.abcnews.gma.com/ht_buckingham_cafeteria_nt_130509_w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Cafeteria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0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amindaegu.files.wordpress.com/2013/03/734yr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2836" cy="820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English Room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4/4f/Hitane_Elementary_School_music_room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8764"/>
            <a:ext cx="12192000" cy="91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Music Room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4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ctnowtraining.files.wordpress.com/2012/06/play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3813"/>
            <a:ext cx="12234331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Playground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heprospect.net/wp-content/uploads/2013/11/reading-a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209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3119" y="50825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Reading a Book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7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otmesh.org/wp-content/uploads/2013/06/20090208103238edu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6418"/>
            <a:ext cx="12192000" cy="79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54566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Studying English 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rophiesunlimited.net/wp-content/uploads/is.3232997.Mkidssocc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1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463" y="51865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Playing Soccer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chef-1.bbci.co.uk/news/660/media/images/57689000/jpg/_57689634_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49475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Eating Soup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bhmpics.com/walls/boy_playing_violin_music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163"/>
            <a:ext cx="12192000" cy="76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6636" y="52384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Playing Violin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3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arentinghub.co.za/wp-content/uploads/2014/12/Girl-doing-homework-Mom-in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" y="-1270003"/>
            <a:ext cx="12192000" cy="812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79764" y="51345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Doing Homework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1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atic.comicvine.com/uploads/original/11115/111158605/4669221-6778303845-the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77291" y="3451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Ironman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0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7664" cy="1325563"/>
          </a:xfrm>
        </p:spPr>
        <p:txBody>
          <a:bodyPr/>
          <a:lstStyle/>
          <a:p>
            <a:r>
              <a:rPr lang="en-US" dirty="0"/>
              <a:t>Who 				Where				What</a:t>
            </a:r>
          </a:p>
        </p:txBody>
      </p:sp>
      <p:pic>
        <p:nvPicPr>
          <p:cNvPr id="1026" name="Picture 2" descr="http://vignette3.wikia.nocookie.net/marvel_dc/images/3/36/Superman_DCAU_004.png/revision/latest?cb=201504300317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54" y="1454021"/>
            <a:ext cx="2091975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ignette1.wikia.nocookie.net/chroniclesofillusion/images/d/d1/Batman.png/revision/latest?cb=201307260532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4144"/>
            <a:ext cx="1699373" cy="233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.popcultcha.com.au/media/catalog/product/cache/1/image/9df78eab33525d08d6e5fb8d27136e95/e/m/emblems-wonder-woman-lensed-charac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4" y="3650222"/>
            <a:ext cx="2232542" cy="196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ignette4.wikia.nocookie.net/marvelcinematicuniverse/images/3/39/AoU_Iron_Man_Mk43_art.png/revision/latest?cb=201503100522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" y="4802043"/>
            <a:ext cx="1721960" cy="206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vignette4.wikia.nocookie.net/spiderman/images/7/7f/Pose-2.png/revision/latest?cb=201405261537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893" y="-157452"/>
            <a:ext cx="1786516" cy="178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vignette4.wikia.nocookie.net/disney/images/f/fb/Hulk_AA_01.png/revision/latest?cb=201412102327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97" y="4432122"/>
            <a:ext cx="2585316" cy="24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4419083" y="1629064"/>
            <a:ext cx="377861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dirty="0">
                <a:solidFill>
                  <a:srgbClr val="7030A0"/>
                </a:solidFill>
              </a:rPr>
              <a:t>Library </a:t>
            </a:r>
          </a:p>
          <a:p>
            <a:pPr marL="0" indent="0" algn="ctr">
              <a:buNone/>
            </a:pPr>
            <a:r>
              <a:rPr lang="en-US" altLang="ko-KR" dirty="0">
                <a:solidFill>
                  <a:srgbClr val="7030A0"/>
                </a:solidFill>
              </a:rPr>
              <a:t>Gym </a:t>
            </a:r>
          </a:p>
          <a:p>
            <a:pPr marL="0" indent="0" algn="ctr">
              <a:buNone/>
            </a:pPr>
            <a:r>
              <a:rPr lang="en-US" altLang="ko-KR" dirty="0">
                <a:solidFill>
                  <a:srgbClr val="7030A0"/>
                </a:solidFill>
              </a:rPr>
              <a:t>Cafeteria</a:t>
            </a:r>
          </a:p>
          <a:p>
            <a:pPr marL="0" indent="0" algn="ctr">
              <a:buNone/>
            </a:pPr>
            <a:r>
              <a:rPr lang="en-US" altLang="ko-KR" dirty="0">
                <a:solidFill>
                  <a:srgbClr val="7030A0"/>
                </a:solidFill>
              </a:rPr>
              <a:t>English Room </a:t>
            </a:r>
          </a:p>
          <a:p>
            <a:pPr marL="0" indent="0" algn="ctr">
              <a:buNone/>
            </a:pPr>
            <a:r>
              <a:rPr lang="en-US" altLang="ko-KR" dirty="0">
                <a:solidFill>
                  <a:srgbClr val="7030A0"/>
                </a:solidFill>
              </a:rPr>
              <a:t>Music Room </a:t>
            </a:r>
          </a:p>
          <a:p>
            <a:pPr marL="0" indent="0" algn="ctr">
              <a:buNone/>
            </a:pPr>
            <a:r>
              <a:rPr lang="en-US" altLang="ko-KR" dirty="0">
                <a:solidFill>
                  <a:srgbClr val="7030A0"/>
                </a:solidFill>
              </a:rPr>
              <a:t>Playground 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8512376" y="1690688"/>
            <a:ext cx="37786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dirty="0">
                <a:solidFill>
                  <a:srgbClr val="002060"/>
                </a:solidFill>
              </a:rPr>
              <a:t>Reading a book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dirty="0">
                <a:solidFill>
                  <a:srgbClr val="002060"/>
                </a:solidFill>
              </a:rPr>
              <a:t>Studying English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dirty="0">
                <a:solidFill>
                  <a:srgbClr val="002060"/>
                </a:solidFill>
              </a:rPr>
              <a:t>Playing Soccer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dirty="0">
                <a:solidFill>
                  <a:srgbClr val="002060"/>
                </a:solidFill>
              </a:rPr>
              <a:t>Eating Soup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dirty="0">
                <a:solidFill>
                  <a:srgbClr val="002060"/>
                </a:solidFill>
              </a:rPr>
              <a:t>Playing Violin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dirty="0">
                <a:solidFill>
                  <a:srgbClr val="002060"/>
                </a:solidFill>
              </a:rPr>
              <a:t>Doing Homework </a:t>
            </a:r>
            <a:endParaRPr lang="ko-KR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77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C00000"/>
                </a:solidFill>
              </a:rPr>
              <a:t>Superhero School (Clue)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dirty="0"/>
              <a:t>A </a:t>
            </a:r>
            <a:r>
              <a:rPr lang="en-US" altLang="ko-KR" dirty="0" err="1"/>
              <a:t>ppt</a:t>
            </a:r>
            <a:r>
              <a:rPr lang="en-US" altLang="ko-KR" dirty="0"/>
              <a:t> with rooms in a school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ko-KR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dirty="0"/>
              <a:t>Have three sets of cards:  People, Actions, Locations.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ko-KR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dirty="0"/>
              <a:t>Choose one card from each deck (person + action + location).  The students must guess </a:t>
            </a:r>
            <a:r>
              <a:rPr lang="en-US" altLang="ko-KR" i="1" u="sng" dirty="0"/>
              <a:t>who</a:t>
            </a:r>
            <a:r>
              <a:rPr lang="en-US" altLang="ko-KR" dirty="0"/>
              <a:t>, </a:t>
            </a:r>
            <a:r>
              <a:rPr lang="en-US" altLang="ko-KR" i="1" u="sng" dirty="0"/>
              <a:t>where</a:t>
            </a:r>
            <a:r>
              <a:rPr lang="en-US" altLang="ko-KR" dirty="0"/>
              <a:t> and </a:t>
            </a:r>
            <a:r>
              <a:rPr lang="en-US" altLang="ko-KR" i="1" u="sng" dirty="0"/>
              <a:t>what</a:t>
            </a:r>
            <a:r>
              <a:rPr lang="en-US" altLang="ko-KR" dirty="0"/>
              <a:t> they are doing.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“Batman is in the gym.  He is playing soccer.”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ko-KR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dirty="0"/>
              <a:t>They can make a guess and tell them if they have any of the answers correct.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ko-KR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i="1" dirty="0"/>
              <a:t> Students will use deduction to discover the answer.    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3756806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C00000"/>
                </a:solidFill>
              </a:rPr>
              <a:t>Example: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ko-KR" dirty="0">
                <a:solidFill>
                  <a:srgbClr val="0070C0"/>
                </a:solidFill>
              </a:rPr>
              <a:t>The teacher draws three cards separately (</a:t>
            </a:r>
            <a:r>
              <a:rPr lang="en-US" altLang="ko-KR" b="1" i="1" dirty="0">
                <a:solidFill>
                  <a:srgbClr val="0070C0"/>
                </a:solidFill>
              </a:rPr>
              <a:t>Spiderman, Playground, Reading a book</a:t>
            </a:r>
            <a:r>
              <a:rPr lang="en-US" altLang="ko-KR" dirty="0">
                <a:solidFill>
                  <a:srgbClr val="0070C0"/>
                </a:solidFill>
              </a:rPr>
              <a:t>) 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ko-KR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ko-KR" dirty="0">
                <a:solidFill>
                  <a:srgbClr val="7030A0"/>
                </a:solidFill>
              </a:rPr>
              <a:t>	A student guesses, “</a:t>
            </a:r>
            <a:r>
              <a:rPr lang="en-US" altLang="ko-KR" b="1" dirty="0">
                <a:solidFill>
                  <a:srgbClr val="7030A0"/>
                </a:solidFill>
              </a:rPr>
              <a:t>Batman</a:t>
            </a:r>
            <a:r>
              <a:rPr lang="en-US" altLang="ko-KR" dirty="0">
                <a:solidFill>
                  <a:srgbClr val="7030A0"/>
                </a:solidFill>
              </a:rPr>
              <a:t> is in the </a:t>
            </a:r>
            <a:r>
              <a:rPr lang="en-US" altLang="ko-KR" b="1" dirty="0">
                <a:solidFill>
                  <a:srgbClr val="7030A0"/>
                </a:solidFill>
              </a:rPr>
              <a:t>playground</a:t>
            </a:r>
            <a:r>
              <a:rPr lang="en-US" altLang="ko-KR" dirty="0">
                <a:solidFill>
                  <a:srgbClr val="7030A0"/>
                </a:solidFill>
              </a:rPr>
              <a:t>.  He is </a:t>
            </a:r>
            <a:r>
              <a:rPr lang="en-US" altLang="ko-KR" b="1" dirty="0">
                <a:solidFill>
                  <a:srgbClr val="7030A0"/>
                </a:solidFill>
              </a:rPr>
              <a:t>eating soup</a:t>
            </a:r>
            <a:r>
              <a:rPr lang="en-US" altLang="ko-KR" dirty="0">
                <a:solidFill>
                  <a:srgbClr val="7030A0"/>
                </a:solidFill>
              </a:rPr>
              <a:t>.”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ko-KR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ko-KR" dirty="0">
                <a:solidFill>
                  <a:srgbClr val="0070C0"/>
                </a:solidFill>
              </a:rPr>
              <a:t>The teacher informs the class that </a:t>
            </a:r>
            <a:r>
              <a:rPr lang="en-US" altLang="ko-KR" i="1" dirty="0">
                <a:solidFill>
                  <a:srgbClr val="0070C0"/>
                </a:solidFill>
              </a:rPr>
              <a:t>one answer </a:t>
            </a:r>
            <a:r>
              <a:rPr lang="en-US" altLang="ko-KR" dirty="0">
                <a:solidFill>
                  <a:srgbClr val="0070C0"/>
                </a:solidFill>
              </a:rPr>
              <a:t>is correct.  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ko-KR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ko-KR" dirty="0">
                <a:solidFill>
                  <a:srgbClr val="7030A0"/>
                </a:solidFill>
              </a:rPr>
              <a:t>	The next student guesses, “</a:t>
            </a:r>
            <a:r>
              <a:rPr lang="en-US" altLang="ko-KR" b="1" dirty="0">
                <a:solidFill>
                  <a:srgbClr val="7030A0"/>
                </a:solidFill>
              </a:rPr>
              <a:t>Wonder Woman </a:t>
            </a:r>
            <a:r>
              <a:rPr lang="en-US" altLang="ko-KR" dirty="0">
                <a:solidFill>
                  <a:srgbClr val="7030A0"/>
                </a:solidFill>
              </a:rPr>
              <a:t>is in the </a:t>
            </a:r>
            <a:r>
              <a:rPr lang="en-US" altLang="ko-KR" b="1" dirty="0">
                <a:solidFill>
                  <a:srgbClr val="7030A0"/>
                </a:solidFill>
              </a:rPr>
              <a:t>gym</a:t>
            </a:r>
            <a:r>
              <a:rPr lang="en-US" altLang="ko-KR" dirty="0">
                <a:solidFill>
                  <a:srgbClr val="7030A0"/>
                </a:solidFill>
              </a:rPr>
              <a:t>.  She is </a:t>
            </a:r>
            <a:r>
              <a:rPr lang="en-US" altLang="ko-KR" b="1" dirty="0">
                <a:solidFill>
                  <a:srgbClr val="7030A0"/>
                </a:solidFill>
              </a:rPr>
              <a:t>playing soccer</a:t>
            </a:r>
            <a:r>
              <a:rPr lang="en-US" altLang="ko-KR" dirty="0">
                <a:solidFill>
                  <a:srgbClr val="7030A0"/>
                </a:solidFill>
              </a:rPr>
              <a:t>.”  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ko-KR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ko-KR" dirty="0">
                <a:solidFill>
                  <a:srgbClr val="0070C0"/>
                </a:solidFill>
              </a:rPr>
              <a:t>The teacher informs the class that </a:t>
            </a:r>
            <a:r>
              <a:rPr lang="en-US" altLang="ko-KR" i="1" dirty="0">
                <a:solidFill>
                  <a:srgbClr val="0070C0"/>
                </a:solidFill>
              </a:rPr>
              <a:t>no answers </a:t>
            </a:r>
            <a:r>
              <a:rPr lang="en-US" altLang="ko-KR" dirty="0">
                <a:solidFill>
                  <a:srgbClr val="0070C0"/>
                </a:solidFill>
              </a:rPr>
              <a:t>are correct. 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ko-KR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ko-KR" dirty="0">
                <a:solidFill>
                  <a:srgbClr val="7030A0"/>
                </a:solidFill>
              </a:rPr>
              <a:t>	The next student guesses, “</a:t>
            </a:r>
            <a:r>
              <a:rPr lang="en-US" altLang="ko-KR" b="1" dirty="0">
                <a:solidFill>
                  <a:srgbClr val="7030A0"/>
                </a:solidFill>
              </a:rPr>
              <a:t>Hulk</a:t>
            </a:r>
            <a:r>
              <a:rPr lang="en-US" altLang="ko-KR" dirty="0">
                <a:solidFill>
                  <a:srgbClr val="7030A0"/>
                </a:solidFill>
              </a:rPr>
              <a:t> is in the </a:t>
            </a:r>
            <a:r>
              <a:rPr lang="en-US" altLang="ko-KR" b="1" dirty="0">
                <a:solidFill>
                  <a:srgbClr val="7030A0"/>
                </a:solidFill>
              </a:rPr>
              <a:t>playground</a:t>
            </a:r>
            <a:r>
              <a:rPr lang="en-US" altLang="ko-KR" dirty="0">
                <a:solidFill>
                  <a:srgbClr val="7030A0"/>
                </a:solidFill>
              </a:rPr>
              <a:t>.  He is </a:t>
            </a:r>
            <a:r>
              <a:rPr lang="en-US" altLang="ko-KR" b="1" dirty="0">
                <a:solidFill>
                  <a:srgbClr val="7030A0"/>
                </a:solidFill>
              </a:rPr>
              <a:t>reading a book</a:t>
            </a:r>
            <a:r>
              <a:rPr lang="en-US" altLang="ko-KR" dirty="0">
                <a:solidFill>
                  <a:srgbClr val="7030A0"/>
                </a:solidFill>
              </a:rPr>
              <a:t>.”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ko-KR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ko-KR" dirty="0">
                <a:solidFill>
                  <a:srgbClr val="0070C0"/>
                </a:solidFill>
              </a:rPr>
              <a:t>The teacher informs the class that two answers are correct.  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08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564" y="41564"/>
            <a:ext cx="2340000" cy="162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dirty="0"/>
              <a:t>Batman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8099" y="1682346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Superman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5025" y="3333519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Spiderman 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5025" y="4995083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Hulk </a:t>
            </a: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419663" y="41564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Wonder Woman 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416198" y="1682346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Ironman 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423124" y="3333519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Playground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423124" y="4995083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Music Room 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783906" y="41564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English Room 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4780441" y="1682346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Gym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4787367" y="3333519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Cafeteria </a:t>
            </a: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4787367" y="4995083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Library 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7162005" y="41564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Doing Homework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158540" y="1682346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Playing Violin </a:t>
            </a: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7165466" y="3333519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Eating Soup </a:t>
            </a: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7165466" y="4995083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Studying English </a:t>
            </a: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9536639" y="41564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Reading a Book </a:t>
            </a: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9533174" y="1682346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Playing Soccer </a:t>
            </a:r>
          </a:p>
        </p:txBody>
      </p:sp>
    </p:spTree>
    <p:extLst>
      <p:ext uri="{BB962C8B-B14F-4D97-AF65-F5344CB8AC3E}">
        <p14:creationId xmlns:p14="http://schemas.microsoft.com/office/powerpoint/2010/main" val="237938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comicvine.com/uploads/original/8/80111/2797109-hulk_marvel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940637" y="531379"/>
            <a:ext cx="2092037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Hulk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89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heamazingspidermangame.com/etc/designs/atvi/amazing-spiderman-game/amazing-spiderman-game-2/images/features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809"/>
            <a:ext cx="12192000" cy="78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294409" y="48020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Spiderman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0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newsarama.com/images/i/000/165/825/i02/Jim_Lee_Superman.jpg?14570506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3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048000" y="26394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Superman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1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dcentertainment.com/sites/default/files/GalleryComics_1920x1080_20150429_WonderWoman%2777_CMYK-new-neck-v2_552849f55810a9.84883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55373" y="35031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Wonder Woman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tudiocity-macau.com/uploads/images/SC/Entertainment/Batman/batman_sh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860" y="0"/>
            <a:ext cx="13123719" cy="688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371084" y="13036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Batman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6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ukhopadhyayfoundation.org/wp-content/uploads/2015/12/liebery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153" y="-62345"/>
            <a:ext cx="13041125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Library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danleysoundlabs.com/danley/wp-content/uploads/2012/08/Carrollton_HS_Gy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1401812"/>
            <a:ext cx="12265025" cy="81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Gym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293</Words>
  <Application>Microsoft Office PowerPoint</Application>
  <PresentationFormat>Widescreen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Office 테마</vt:lpstr>
      <vt:lpstr>Superhero School  </vt:lpstr>
      <vt:lpstr>Ironman </vt:lpstr>
      <vt:lpstr>Hulk </vt:lpstr>
      <vt:lpstr>Spiderman </vt:lpstr>
      <vt:lpstr>Superman </vt:lpstr>
      <vt:lpstr>Wonder Woman </vt:lpstr>
      <vt:lpstr>Batman </vt:lpstr>
      <vt:lpstr>Library </vt:lpstr>
      <vt:lpstr>Gym </vt:lpstr>
      <vt:lpstr>Cafeteria </vt:lpstr>
      <vt:lpstr>English Room </vt:lpstr>
      <vt:lpstr>Music Room </vt:lpstr>
      <vt:lpstr>Playground </vt:lpstr>
      <vt:lpstr>Reading a Book </vt:lpstr>
      <vt:lpstr>Studying English  </vt:lpstr>
      <vt:lpstr>Playing Soccer </vt:lpstr>
      <vt:lpstr>Eating Soup</vt:lpstr>
      <vt:lpstr>Playing Violin </vt:lpstr>
      <vt:lpstr>Doing Homework </vt:lpstr>
      <vt:lpstr>Who     Where    What</vt:lpstr>
      <vt:lpstr>Superhero School (Clue) </vt:lpstr>
      <vt:lpstr>Example:</vt:lpstr>
      <vt:lpstr>Batman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Superhero School</dc:title>
  <dc:creator>user</dc:creator>
  <cp:lastModifiedBy>tim schilstra</cp:lastModifiedBy>
  <cp:revision>11</cp:revision>
  <dcterms:created xsi:type="dcterms:W3CDTF">2016-06-03T04:44:23Z</dcterms:created>
  <dcterms:modified xsi:type="dcterms:W3CDTF">2021-09-17T00:24:16Z</dcterms:modified>
</cp:coreProperties>
</file>