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70" r:id="rId11"/>
    <p:sldId id="269" r:id="rId12"/>
    <p:sldId id="267" r:id="rId13"/>
    <p:sldId id="265" r:id="rId14"/>
    <p:sldId id="258" r:id="rId15"/>
    <p:sldId id="263" r:id="rId16"/>
    <p:sldId id="274" r:id="rId17"/>
    <p:sldId id="275" r:id="rId18"/>
    <p:sldId id="276" r:id="rId19"/>
    <p:sldId id="272" r:id="rId20"/>
    <p:sldId id="271" r:id="rId21"/>
    <p:sldId id="273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61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6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24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316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907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25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27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36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2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8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07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08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0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05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35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79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69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D8F3-B753-43BB-85DD-BA5E6A06491C}" type="datetimeFigureOut">
              <a:rPr lang="ko-KR" altLang="en-US" smtClean="0"/>
              <a:t>2017-06-02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EA30-7144-4794-8CD9-BF739D3155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750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Guessing Game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7291"/>
            <a:ext cx="12192000" cy="8253046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Kimbap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long.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7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4654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long.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1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Moon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big.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4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04333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Yao </a:t>
            </a:r>
            <a:r>
              <a:rPr lang="en-US" altLang="ko-KR" dirty="0" smtClean="0"/>
              <a:t>Ming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He’s tall.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72692" y="986709"/>
            <a:ext cx="4898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/>
              <a:t>(Basketball Player)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145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081"/>
            <a:ext cx="12192000" cy="7117081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 Tower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tall.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0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982"/>
            <a:ext cx="12192000" cy="8100944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Nile River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long.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23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27"/>
            <a:ext cx="12192000" cy="8128001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Whale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big.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97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7"/>
            <a:ext cx="12192000" cy="6850743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Mosquito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small.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8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883"/>
            <a:ext cx="12192000" cy="7182884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Dachshund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long.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19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464"/>
            <a:ext cx="12192000" cy="810768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Falls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tall.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4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Rules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Each slide has a noun. </a:t>
            </a:r>
          </a:p>
          <a:p>
            <a:endParaRPr lang="en-US" altLang="ko-KR" dirty="0"/>
          </a:p>
          <a:p>
            <a:r>
              <a:rPr lang="en-US" altLang="ko-KR" dirty="0" smtClean="0"/>
              <a:t>Students will guess what the sentence will be:</a:t>
            </a:r>
          </a:p>
          <a:p>
            <a:pPr lvl="1"/>
            <a:r>
              <a:rPr lang="en-US" altLang="ko-KR" dirty="0" smtClean="0"/>
              <a:t>It’s tall. </a:t>
            </a:r>
          </a:p>
          <a:p>
            <a:pPr lvl="1"/>
            <a:r>
              <a:rPr lang="en-US" altLang="ko-KR" dirty="0" smtClean="0"/>
              <a:t>It’s big.</a:t>
            </a:r>
          </a:p>
          <a:p>
            <a:pPr lvl="1"/>
            <a:r>
              <a:rPr lang="en-US" altLang="ko-KR" dirty="0" smtClean="0"/>
              <a:t>It’s short. </a:t>
            </a:r>
          </a:p>
          <a:p>
            <a:pPr lvl="1"/>
            <a:r>
              <a:rPr lang="en-US" altLang="ko-KR" dirty="0" smtClean="0"/>
              <a:t>It’s long…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54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Peel P50 Microcar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small.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5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7282"/>
            <a:ext cx="12192000" cy="91440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Oarfish 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long.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2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164"/>
            <a:ext cx="12192000" cy="8128001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Elephant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big.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86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" y="-124691"/>
            <a:ext cx="12192000" cy="8161021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Giraffe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tall.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7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5439"/>
            <a:ext cx="12192000" cy="847344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Snake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138021" y="5226628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long.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5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0719"/>
            <a:ext cx="12192000" cy="813197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Turtle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short.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9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39"/>
            <a:ext cx="12192000" cy="8119872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6618" y="753228"/>
            <a:ext cx="8257564" cy="1080938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big.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854"/>
            <a:ext cx="12192000" cy="815643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Pyramids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big.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44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346"/>
            <a:ext cx="12192000" cy="8133806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Mouse 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0321" y="5195455"/>
            <a:ext cx="6567055" cy="11949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small.  </a:t>
            </a:r>
            <a:endParaRPr lang="ko-KR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9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베를린">
  <a:themeElements>
    <a:clrScheme name="베를린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베를린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베를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TM04033917[[fn=베를린]]</Template>
  <TotalTime>82</TotalTime>
  <Words>119</Words>
  <Application>Microsoft Office PowerPoint</Application>
  <PresentationFormat>와이드스크린</PresentationFormat>
  <Paragraphs>48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Arial</vt:lpstr>
      <vt:lpstr>Trebuchet MS</vt:lpstr>
      <vt:lpstr>베를린</vt:lpstr>
      <vt:lpstr>Guessing Game </vt:lpstr>
      <vt:lpstr>Rules </vt:lpstr>
      <vt:lpstr>Elephant</vt:lpstr>
      <vt:lpstr>Giraffe </vt:lpstr>
      <vt:lpstr>Snake </vt:lpstr>
      <vt:lpstr>Turtle </vt:lpstr>
      <vt:lpstr>Russia </vt:lpstr>
      <vt:lpstr>The Pyramids </vt:lpstr>
      <vt:lpstr>Mouse </vt:lpstr>
      <vt:lpstr>Kimbap </vt:lpstr>
      <vt:lpstr>Train </vt:lpstr>
      <vt:lpstr>The Moon </vt:lpstr>
      <vt:lpstr>Yao Ming</vt:lpstr>
      <vt:lpstr>CN Tower</vt:lpstr>
      <vt:lpstr>Nile River </vt:lpstr>
      <vt:lpstr>Blue Whale </vt:lpstr>
      <vt:lpstr>Mosquito </vt:lpstr>
      <vt:lpstr>Dachshund </vt:lpstr>
      <vt:lpstr>Angel Falls </vt:lpstr>
      <vt:lpstr>Peel P50 Microcar </vt:lpstr>
      <vt:lpstr>Oarfish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Guessing Game</dc:title>
  <dc:creator>user</dc:creator>
  <cp:lastModifiedBy>user</cp:lastModifiedBy>
  <cp:revision>11</cp:revision>
  <dcterms:created xsi:type="dcterms:W3CDTF">2017-06-02T03:38:33Z</dcterms:created>
  <dcterms:modified xsi:type="dcterms:W3CDTF">2017-06-02T05:02:14Z</dcterms:modified>
</cp:coreProperties>
</file>