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5" r:id="rId6"/>
    <p:sldId id="269" r:id="rId7"/>
    <p:sldId id="270" r:id="rId8"/>
    <p:sldId id="267" r:id="rId9"/>
    <p:sldId id="268" r:id="rId10"/>
    <p:sldId id="266" r:id="rId11"/>
    <p:sldId id="258" r:id="rId12"/>
    <p:sldId id="257" r:id="rId13"/>
    <p:sldId id="260" r:id="rId14"/>
    <p:sldId id="261" r:id="rId15"/>
    <p:sldId id="271" r:id="rId16"/>
    <p:sldId id="272" r:id="rId17"/>
    <p:sldId id="273" r:id="rId18"/>
    <p:sldId id="276" r:id="rId19"/>
    <p:sldId id="277" r:id="rId20"/>
    <p:sldId id="275" r:id="rId21"/>
    <p:sldId id="278" r:id="rId22"/>
    <p:sldId id="279" r:id="rId23"/>
    <p:sldId id="280" r:id="rId24"/>
    <p:sldId id="281" r:id="rId25"/>
    <p:sldId id="282" r:id="rId26"/>
    <p:sldId id="299" r:id="rId27"/>
    <p:sldId id="283" r:id="rId28"/>
    <p:sldId id="291" r:id="rId29"/>
    <p:sldId id="306" r:id="rId30"/>
    <p:sldId id="284" r:id="rId31"/>
    <p:sldId id="286" r:id="rId32"/>
    <p:sldId id="302" r:id="rId33"/>
    <p:sldId id="285" r:id="rId34"/>
    <p:sldId id="287" r:id="rId35"/>
    <p:sldId id="300" r:id="rId36"/>
    <p:sldId id="305" r:id="rId37"/>
    <p:sldId id="312" r:id="rId38"/>
    <p:sldId id="307" r:id="rId39"/>
    <p:sldId id="290" r:id="rId40"/>
    <p:sldId id="292" r:id="rId41"/>
    <p:sldId id="308" r:id="rId42"/>
    <p:sldId id="293" r:id="rId43"/>
    <p:sldId id="315" r:id="rId44"/>
    <p:sldId id="294" r:id="rId45"/>
    <p:sldId id="309" r:id="rId46"/>
    <p:sldId id="301" r:id="rId47"/>
    <p:sldId id="295" r:id="rId48"/>
    <p:sldId id="310" r:id="rId49"/>
    <p:sldId id="311" r:id="rId50"/>
    <p:sldId id="288" r:id="rId51"/>
    <p:sldId id="313" r:id="rId52"/>
    <p:sldId id="289" r:id="rId53"/>
    <p:sldId id="304" r:id="rId54"/>
    <p:sldId id="303" r:id="rId55"/>
    <p:sldId id="297" r:id="rId56"/>
    <p:sldId id="298" r:id="rId57"/>
    <p:sldId id="296" r:id="rId58"/>
    <p:sldId id="31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9457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664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04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60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84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897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9677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864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957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22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638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BC34D-7D91-4A30-9C46-595A8BA8400A}" type="datetimeFigureOut">
              <a:rPr lang="en-US" smtClean="0"/>
              <a:pPr/>
              <a:t>9/3/2008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3625-2EEE-4389-B77A-4D7C3467FE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7582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Hot Seat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15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Dog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3690" y="2380384"/>
            <a:ext cx="4642139" cy="37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3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 – Animals </a:t>
            </a:r>
            <a:endParaRPr lang="en-US" dirty="0"/>
          </a:p>
        </p:txBody>
      </p:sp>
      <p:pic>
        <p:nvPicPr>
          <p:cNvPr id="1026" name="Picture 2" descr="http://s2.dmcdn.net/QqX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548" y="1690688"/>
            <a:ext cx="8593570" cy="4348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16381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ytimg.com/vi/_XCTkydJQNc/maxresdefaul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675410"/>
            <a:ext cx="10390996" cy="58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Describing Words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(color) 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547256" y="1815234"/>
            <a:ext cx="3006436" cy="54350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Red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내용 개체 틀 2"/>
          <p:cNvSpPr txBox="1">
            <a:spLocks/>
          </p:cNvSpPr>
          <p:nvPr/>
        </p:nvSpPr>
        <p:spPr>
          <a:xfrm>
            <a:off x="2646219" y="1815234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Green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내용 개체 틀 2"/>
          <p:cNvSpPr txBox="1">
            <a:spLocks/>
          </p:cNvSpPr>
          <p:nvPr/>
        </p:nvSpPr>
        <p:spPr>
          <a:xfrm>
            <a:off x="4592782" y="1815234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Blue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6605156" y="1939780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Orange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8704119" y="1939780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Purple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547256" y="5977516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Yellow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내용 개체 틀 2"/>
          <p:cNvSpPr txBox="1">
            <a:spLocks/>
          </p:cNvSpPr>
          <p:nvPr/>
        </p:nvSpPr>
        <p:spPr>
          <a:xfrm>
            <a:off x="2680877" y="5977516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Pink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4592782" y="5977516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Brown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내용 개체 틀 2"/>
          <p:cNvSpPr txBox="1">
            <a:spLocks/>
          </p:cNvSpPr>
          <p:nvPr/>
        </p:nvSpPr>
        <p:spPr>
          <a:xfrm>
            <a:off x="6781844" y="5980259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Black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내용 개체 틀 2"/>
          <p:cNvSpPr txBox="1">
            <a:spLocks/>
          </p:cNvSpPr>
          <p:nvPr/>
        </p:nvSpPr>
        <p:spPr>
          <a:xfrm>
            <a:off x="8638308" y="5977516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Grey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716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14" grpId="0" build="p"/>
      <p:bldP spid="15" grpId="0" build="p"/>
      <p:bldP spid="16" grpId="0" build="p"/>
      <p:bldP spid="17" grpId="0" build="p"/>
      <p:bldP spid="18" grpId="0" build="p"/>
      <p:bldP spid="19" grpId="0" build="p"/>
      <p:bldP spid="20" grpId="0" build="p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Words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(size) 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Big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Small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Short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Tall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Long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Short </a:t>
            </a:r>
          </a:p>
          <a:p>
            <a:pPr marL="0" indent="0">
              <a:buNone/>
            </a:pP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074" name="Picture 2" descr="http://www.mydogrulez.com/store/wp-content/uploads/2011/08/Big-Small-Short-T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710" y="1690688"/>
            <a:ext cx="4894407" cy="4894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273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Words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(other) 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82338" y="5202670"/>
            <a:ext cx="3006436" cy="54350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Dangerous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3868883" y="3952298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Furry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8492839" y="2879076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Cute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7183583" y="6165561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Fast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92522"/>
            <a:ext cx="3997469" cy="2710148"/>
          </a:xfrm>
          <a:prstGeom prst="rect">
            <a:avLst/>
          </a:prstGeom>
        </p:spPr>
      </p:pic>
      <p:pic>
        <p:nvPicPr>
          <p:cNvPr id="4100" name="Picture 4" descr="http://www.peta.org/wp-content/uploads/2013/10/raccoon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701" y="1533162"/>
            <a:ext cx="3098800" cy="231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cience-all.com/images/wallpapers/cute-animal-pictures/cute-animal-pictures-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8218" y="479376"/>
            <a:ext cx="3491057" cy="22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.huffpost.com/gen/2350050/images/o-CHEETAH-facebo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4709" y="3422578"/>
            <a:ext cx="5345834" cy="26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71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Words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(other)   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5575" y="6148243"/>
            <a:ext cx="3006436" cy="54350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Wet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191001" y="4690052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Soft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9105902" y="2549742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Scary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7931728" y="6314498"/>
            <a:ext cx="3006436" cy="543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Hard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2" name="Picture 2" descr="http://voxpopulinews.net/wp-content/uploads/2016/03/Mink-fr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349739"/>
            <a:ext cx="4114800" cy="245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kids.nationalgeographic.com/content/dam/kids/photos/articles/Other%20Explore%20Photos/R-Z/Super%20Snakes/Snakes-fa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173" y="0"/>
            <a:ext cx="4192827" cy="23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ostsaver.com/Portals/0/shee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1739" y="1628840"/>
            <a:ext cx="3949989" cy="295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d/d9/Florida_Box_Turtle_Digon3a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6539" y="3543346"/>
            <a:ext cx="3466811" cy="26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91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Hot Seat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nectar.reportbee.com/wp-content/uploads/2015/09/HotSeat-e1441868301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245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person from your team will sit at the front</a:t>
            </a:r>
          </a:p>
          <a:p>
            <a:endParaRPr lang="en-US" dirty="0"/>
          </a:p>
          <a:p>
            <a:r>
              <a:rPr lang="en-US" dirty="0"/>
              <a:t>The rest of the team must describe the picture on the TV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Use the describing words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en-US" dirty="0"/>
              <a:t>The person in the chair must guess the answer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When they are correct, say, “You’re right!” </a:t>
            </a:r>
          </a:p>
          <a:p>
            <a:endParaRPr lang="en-US" dirty="0" smtClean="0"/>
          </a:p>
          <a:p>
            <a:r>
              <a:rPr lang="en-US" dirty="0" smtClean="0"/>
              <a:t>The fastest team is the winner </a:t>
            </a:r>
            <a:endParaRPr lang="en-US" dirty="0"/>
          </a:p>
        </p:txBody>
      </p:sp>
      <p:pic>
        <p:nvPicPr>
          <p:cNvPr id="4100" name="Picture 4" descr="http://i2.wp.com/webcomics.com/wp-content/uploads/2014/04/hot_seat.png?fit=1000%2C1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2601" y="4001294"/>
            <a:ext cx="2587335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7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ciencenews.org/sites/default/files/main/blogposts/wt_giraffeneck_fre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21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Giraffe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41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ignette2.wikia.nocookie.net/fallout/images/4/41/Hippo_for_Nat.jpg/revision/latest?cb=201411110343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630" y="-229611"/>
            <a:ext cx="10017124" cy="76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Hippo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70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Bear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263" y="1945264"/>
            <a:ext cx="2712027" cy="4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92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bsbears.files.wordpress.com/2016/04/shutterstock_1154736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444" y="0"/>
            <a:ext cx="10235045" cy="682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Bear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84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telegraph.co.uk/multimedia/archive/01571/pig_157161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53" y="1"/>
            <a:ext cx="10953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Pig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604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dn.daysoftheyear.com/wp-content/images/monkey-day1-e1449485269923-808x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Monkey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72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4/49/Zebra_running_Ngorongo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3064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Zebra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5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x.aos.ask.com/question/aq/700px-394px/long-sheep-pregnant_1b7dbe4ddad4d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42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Sheep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35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nimal-dream.com/data_images/elephant/elephant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3579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Elephant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12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1g1uem2nc4jy1gzhn943ro0gz50.wpengine.netdna-cdn.com/wp-content/uploads/2013/01/Seagull-in-Fligh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48309" cy="687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Bird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57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versionpb.com/wp-content/uploads/2016/03/Tig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Tiger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82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kids.nationalgeographic.com/content/dam/kids/photos/articles/Other%20Explore%20Photos/R-Z/Super%20Snakes/Snakes-fa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327" y="0"/>
            <a:ext cx="11651673" cy="655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Snake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94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iflscience.com/sites/www.iflscience.com/files/blog/%5Bnid%5D/pengu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514" y="-319314"/>
            <a:ext cx="11248571" cy="7502797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Penguin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Monkey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3237" y="2623271"/>
            <a:ext cx="3417310" cy="323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412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hmu.utah.edu/sites/default/files/attachments/Majestic%20Stall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Horse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46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huffpost.com/gen/2350050/images/o-CHEETAH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0999" y="103910"/>
            <a:ext cx="13196454" cy="65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Cheetah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555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fishnet.org/goldfish/images/type-of-goldfi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7982"/>
            <a:ext cx="12293151" cy="57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Goldfish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5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18karatreggae.com/wp-content/uploads/2015/07/alliga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Crocodile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1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.telegraph.co.uk/multimedia/archive/03053/eastern-box-turtle_3053469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45" y="0"/>
            <a:ext cx="11055927" cy="690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Turtle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12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earchengineland.com/figz/wp-content/seloads/2014/08/four-pandas-ss-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Panda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8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africageographic.com/wp-content/uploads/2016/01/lions-runn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Lion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kelpfire.com/wp-content/uploads/2015/10/great_white_shark_image_wallpaper_hd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33747"/>
            <a:ext cx="12192000" cy="7620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Shark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esphelan.com/wp-content/uploads/2014/11/ATBCame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0"/>
            <a:ext cx="12192000" cy="7620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Camel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dn1.arkive.org/media/04/040E5425-525C-4635-8E9E-65522A6012DB/Presentation.Large/Western-lowland-gorilla-sitting-in-clea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746" y="0"/>
            <a:ext cx="10328564" cy="69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Gorilla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298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Bird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3598" y="2573914"/>
            <a:ext cx="3403282" cy="27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60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kids.nationalgeographic.com/content/dam/kids/photos/animals/Bugs/H-P/monarch-butterfly-orange-fl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Butterfly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0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https://upload.wikimedia.org/wikipedia/commons/0/0c/Cow_female_black_wh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0287"/>
            <a:ext cx="12192000" cy="8141547"/>
          </a:xfrm>
          <a:prstGeom prst="rect">
            <a:avLst/>
          </a:prstGeom>
          <a:noFill/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Cow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dreamlandia.com/images/K/kangaro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Kangaroo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5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Mouse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  <p:pic>
        <p:nvPicPr>
          <p:cNvPr id="72706" name="Picture 2" descr="http://www.petprescription.co.uk/userfiles/images/iStock_000014185433XSmall(1)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02355"/>
            <a:ext cx="12223142" cy="462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.ytimg.com/vi/MWlprnrO074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6645"/>
            <a:ext cx="12190597" cy="72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Rhino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37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australia.com/content/australia/en/facts/australias-animals/_jcr_content/hero/image.adapt.1663.medi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7704" cy="6858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Koala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kids.nationalgeographic.com/content/dam/kids/photos/animals/Mammals/A-G/gray-wolf-snow.jpg.adapt.945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Wolf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3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edia.treehugger.com/assets/images/2015/05/lemur-leaf-frog.jpg.0x545_q70_crop-sc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Frog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6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science-all.com/images/dolphin/dolphin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Dolphin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kids.nationalgeographic.com/content/dam/kids/photos/articles/Nature/H-P/octopus-photos-ramb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"/>
            <a:ext cx="11988800" cy="67437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Octopus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Cat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4127" y="2598160"/>
            <a:ext cx="3394364" cy="33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8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cdn.petplace.com/images/default-source/Featured-Wide-Large/963_reptiles.jpg?sfvrsn=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6121"/>
            <a:ext cx="12216205" cy="497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532437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Iguana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58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cdn.c.photoshelter.com/img-get/I0000nkNEIGTFbMg/s/600/600/Florida-Tampa-Busch-Gardens-White-Bengal-Ti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056" y="0"/>
            <a:ext cx="10261601" cy="685817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White Tiger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vignette4.wikia.nocookie.net/jurassicpark/images/6/6d/T-Rex_2.png/revision/latest?cb=20141128071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329" y="654627"/>
            <a:ext cx="10511269" cy="620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Dinosaur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7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vignette2.wikia.nocookie.net/symbolism/images/4/42/Dragons-fantasy_00390495.jpg/revision/latest?cb=201408181115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409714" cy="7756071"/>
          </a:xfrm>
          <a:prstGeom prst="rect">
            <a:avLst/>
          </a:prstGeom>
          <a:noFill/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Dragon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huffpost.com/gen/2424200/images/o-UNICORN-face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3716000" cy="6858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Unicorn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-media-cache-ak0.pinimg.com/736x/1e/91/19/1e911959b645954a8a5b9664285b2e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84464"/>
            <a:ext cx="12192000" cy="76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Raccoon</a:t>
            </a:r>
            <a:r>
              <a:rPr kumimoji="0" lang="en-US" sz="7200" i="0" u="none" strike="noStrike" kern="1200" normalizeH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 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43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www.riverside.il.us/vertical/Sites/%7BFF0B0056-4ACF-4890-985A-29B8374E9BEE%7D/uploads/%7BD3700D82-8487-4CF7-AB6C-013A7CAEB256%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1956"/>
            <a:ext cx="12192000" cy="69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Mosquito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10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ages.amcnetworks.com/bbcamerica.com/wp-content/uploads/2015/02/hedgeh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Hedgehog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3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jandhpestcontrol.com/wp-content/uploads/2015/03/eastern_gray_squirrel_20_by_easterngraysquirrel-d5q2kv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8444"/>
            <a:ext cx="12192000" cy="8128000"/>
          </a:xfrm>
          <a:prstGeom prst="rect">
            <a:avLst/>
          </a:prstGeom>
          <a:noFill/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896257" y="5096782"/>
            <a:ext cx="10515600" cy="132556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normalizeH="0" baseline="0" noProof="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HY견고딕" pitchFamily="18" charset="-127"/>
                <a:ea typeface="HY견고딕" pitchFamily="18" charset="-127"/>
                <a:cs typeface="+mj-cs"/>
              </a:rPr>
              <a:t>Squirrel   </a:t>
            </a:r>
            <a:endParaRPr kumimoji="0" lang="en-US" sz="7200" i="0" u="none" strike="noStrike" kern="1200" normalizeH="0" baseline="0" noProof="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HY견고딕" pitchFamily="18" charset="-127"/>
              <a:ea typeface="HY견고딕" pitchFamily="18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Horse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8055" y="1873394"/>
            <a:ext cx="5120120" cy="44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85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Pig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7536" y="2463510"/>
            <a:ext cx="4215246" cy="35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73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Giraffe 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9818" y="1937471"/>
            <a:ext cx="2818101" cy="443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Hippo 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09" y="2066925"/>
            <a:ext cx="3955473" cy="390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175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4071652</TotalTime>
  <Words>155</Words>
  <Application>Microsoft Office PowerPoint</Application>
  <PresentationFormat>사용자 지정</PresentationFormat>
  <Paragraphs>91</Paragraphs>
  <Slides>58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58</vt:i4>
      </vt:variant>
    </vt:vector>
  </HeadingPairs>
  <TitlesOfParts>
    <vt:vector size="59" baseType="lpstr">
      <vt:lpstr>Office Theme</vt:lpstr>
      <vt:lpstr>Hot Seat </vt:lpstr>
      <vt:lpstr>Bear</vt:lpstr>
      <vt:lpstr>Monkey </vt:lpstr>
      <vt:lpstr>Bird </vt:lpstr>
      <vt:lpstr>Cat</vt:lpstr>
      <vt:lpstr>Horse </vt:lpstr>
      <vt:lpstr>Pig </vt:lpstr>
      <vt:lpstr>Giraffe  </vt:lpstr>
      <vt:lpstr>Hippo </vt:lpstr>
      <vt:lpstr>Dog </vt:lpstr>
      <vt:lpstr>Brainstorm – Animals </vt:lpstr>
      <vt:lpstr>Describing Words (color)   </vt:lpstr>
      <vt:lpstr>Describing Words (size)   </vt:lpstr>
      <vt:lpstr>Describing Words (other)   </vt:lpstr>
      <vt:lpstr>Describing Words (other)   </vt:lpstr>
      <vt:lpstr>Hot Seat </vt:lpstr>
      <vt:lpstr>Rules 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Seat</dc:title>
  <dc:creator>user</dc:creator>
  <cp:lastModifiedBy>user</cp:lastModifiedBy>
  <cp:revision>19</cp:revision>
  <dcterms:created xsi:type="dcterms:W3CDTF">2016-05-30T06:41:26Z</dcterms:created>
  <dcterms:modified xsi:type="dcterms:W3CDTF">2016-05-31T03:18:07Z</dcterms:modified>
</cp:coreProperties>
</file>