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6" r:id="rId3"/>
    <p:sldId id="269" r:id="rId4"/>
    <p:sldId id="270" r:id="rId5"/>
    <p:sldId id="271" r:id="rId6"/>
    <p:sldId id="267" r:id="rId7"/>
    <p:sldId id="268" r:id="rId8"/>
    <p:sldId id="276" r:id="rId9"/>
    <p:sldId id="274" r:id="rId10"/>
    <p:sldId id="277" r:id="rId11"/>
    <p:sldId id="256" r:id="rId12"/>
    <p:sldId id="257" r:id="rId13"/>
    <p:sldId id="263" r:id="rId14"/>
    <p:sldId id="264" r:id="rId15"/>
    <p:sldId id="265" r:id="rId16"/>
    <p:sldId id="258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3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9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0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1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1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2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B241-7CAD-42F2-9BA2-DA598692A046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18DA-84E5-44A6-81CD-6B7EC963C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17.png"/><Relationship Id="rId26" Type="http://schemas.openxmlformats.org/officeDocument/2006/relationships/image" Target="../media/image25.emf"/><Relationship Id="rId39" Type="http://schemas.openxmlformats.org/officeDocument/2006/relationships/image" Target="../media/image38.png"/><Relationship Id="rId21" Type="http://schemas.openxmlformats.org/officeDocument/2006/relationships/image" Target="../media/image20.gif"/><Relationship Id="rId34" Type="http://schemas.openxmlformats.org/officeDocument/2006/relationships/image" Target="../media/image33.jpeg"/><Relationship Id="rId42" Type="http://schemas.openxmlformats.org/officeDocument/2006/relationships/image" Target="../media/image41.jpeg"/><Relationship Id="rId47" Type="http://schemas.openxmlformats.org/officeDocument/2006/relationships/image" Target="../media/image46.jpeg"/><Relationship Id="rId50" Type="http://schemas.openxmlformats.org/officeDocument/2006/relationships/image" Target="../media/image49.png"/><Relationship Id="rId55" Type="http://schemas.openxmlformats.org/officeDocument/2006/relationships/image" Target="../media/image54.jpeg"/><Relationship Id="rId7" Type="http://schemas.openxmlformats.org/officeDocument/2006/relationships/image" Target="../media/image11.png"/><Relationship Id="rId12" Type="http://schemas.openxmlformats.org/officeDocument/2006/relationships/image" Target="../media/image4.jpeg"/><Relationship Id="rId17" Type="http://schemas.openxmlformats.org/officeDocument/2006/relationships/image" Target="../media/image6.emf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gif"/><Relationship Id="rId46" Type="http://schemas.openxmlformats.org/officeDocument/2006/relationships/image" Target="../media/image45.gif"/><Relationship Id="rId59" Type="http://schemas.openxmlformats.org/officeDocument/2006/relationships/image" Target="../media/image58.jpeg"/><Relationship Id="rId2" Type="http://schemas.openxmlformats.org/officeDocument/2006/relationships/image" Target="../media/image5.png"/><Relationship Id="rId16" Type="http://schemas.openxmlformats.org/officeDocument/2006/relationships/image" Target="../media/image2.png"/><Relationship Id="rId20" Type="http://schemas.openxmlformats.org/officeDocument/2006/relationships/image" Target="../media/image19.gif"/><Relationship Id="rId29" Type="http://schemas.openxmlformats.org/officeDocument/2006/relationships/image" Target="../media/image28.jpe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40" Type="http://schemas.openxmlformats.org/officeDocument/2006/relationships/image" Target="../media/image39.jpe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9.jpeg"/><Relationship Id="rId15" Type="http://schemas.openxmlformats.org/officeDocument/2006/relationships/image" Target="../media/image1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49" Type="http://schemas.openxmlformats.org/officeDocument/2006/relationships/image" Target="../media/image48.png"/><Relationship Id="rId57" Type="http://schemas.openxmlformats.org/officeDocument/2006/relationships/image" Target="../media/image56.jpeg"/><Relationship Id="rId10" Type="http://schemas.openxmlformats.org/officeDocument/2006/relationships/image" Target="../media/image14.jpe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gif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6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emf"/><Relationship Id="rId35" Type="http://schemas.openxmlformats.org/officeDocument/2006/relationships/image" Target="../media/image34.jpe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12.png"/><Relationship Id="rId51" Type="http://schemas.openxmlformats.org/officeDocument/2006/relationships/image" Target="../media/image50.gif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14.jpeg"/><Relationship Id="rId3" Type="http://schemas.openxmlformats.org/officeDocument/2006/relationships/image" Target="../media/image59.png"/><Relationship Id="rId7" Type="http://schemas.openxmlformats.org/officeDocument/2006/relationships/image" Target="../media/image60.png"/><Relationship Id="rId12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0.jpeg"/><Relationship Id="rId5" Type="http://schemas.openxmlformats.org/officeDocument/2006/relationships/image" Target="../media/image29.emf"/><Relationship Id="rId10" Type="http://schemas.openxmlformats.org/officeDocument/2006/relationships/image" Target="../media/image50.gif"/><Relationship Id="rId4" Type="http://schemas.openxmlformats.org/officeDocument/2006/relationships/image" Target="../media/image56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6.jpeg"/><Relationship Id="rId3" Type="http://schemas.openxmlformats.org/officeDocument/2006/relationships/image" Target="../media/image61.jpeg"/><Relationship Id="rId7" Type="http://schemas.openxmlformats.org/officeDocument/2006/relationships/image" Target="../media/image15.png"/><Relationship Id="rId12" Type="http://schemas.openxmlformats.org/officeDocument/2006/relationships/image" Target="../media/image4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3.jpeg"/><Relationship Id="rId5" Type="http://schemas.openxmlformats.org/officeDocument/2006/relationships/image" Target="../media/image11.png"/><Relationship Id="rId10" Type="http://schemas.openxmlformats.org/officeDocument/2006/relationships/image" Target="../media/image58.jpeg"/><Relationship Id="rId4" Type="http://schemas.openxmlformats.org/officeDocument/2006/relationships/image" Target="../media/image9.jpeg"/><Relationship Id="rId9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64.png"/><Relationship Id="rId7" Type="http://schemas.openxmlformats.org/officeDocument/2006/relationships/image" Target="../media/image39.jpeg"/><Relationship Id="rId12" Type="http://schemas.openxmlformats.org/officeDocument/2006/relationships/image" Target="../media/image4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65.jpeg"/><Relationship Id="rId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image" Target="../media/image51.gif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48.png"/><Relationship Id="rId3" Type="http://schemas.openxmlformats.org/officeDocument/2006/relationships/image" Target="../media/image66.png"/><Relationship Id="rId7" Type="http://schemas.openxmlformats.org/officeDocument/2006/relationships/image" Target="../media/image36.jpeg"/><Relationship Id="rId12" Type="http://schemas.openxmlformats.org/officeDocument/2006/relationships/image" Target="../media/image68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67.jpeg"/><Relationship Id="rId5" Type="http://schemas.openxmlformats.org/officeDocument/2006/relationships/image" Target="../media/image54.jpeg"/><Relationship Id="rId10" Type="http://schemas.openxmlformats.org/officeDocument/2006/relationships/image" Target="../media/image20.gif"/><Relationship Id="rId4" Type="http://schemas.openxmlformats.org/officeDocument/2006/relationships/image" Target="../media/image25.emf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R5qPNPGCmY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Rooms of a House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“Where is it?”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to Play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Each pair of students shares a board and race to find the answer.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The teacher will draw one card and ask, “Where is _______?”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When the students find the character or object, they will say, “It’s in the _______”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The first student (between the two) to say the correct answer will gain one point.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Most points at the end is the winner. </a:t>
            </a:r>
          </a:p>
        </p:txBody>
      </p:sp>
    </p:spTree>
    <p:extLst>
      <p:ext uri="{BB962C8B-B14F-4D97-AF65-F5344CB8AC3E}">
        <p14:creationId xmlns:p14="http://schemas.microsoft.com/office/powerpoint/2010/main" val="21754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24011"/>
            <a:ext cx="3044952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7029" y="155535"/>
            <a:ext cx="3940848" cy="30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http://cliparts.co/cliparts/Bcg/KrX/BcgKrXyx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3193" y="-483971"/>
            <a:ext cx="1097643" cy="14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http://somethingtocraftabout.com/wp-content/uploads/2013/02/BirdC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42304" y="1342026"/>
            <a:ext cx="814157" cy="8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6" descr="http://mooshworld.com/wp-content/uploads/2014/11/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87749">
            <a:off x="4751007" y="2463683"/>
            <a:ext cx="1231392" cy="13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8" descr="http://thesiswaldo.org/waldo_bi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98405" y="584678"/>
            <a:ext cx="668007" cy="14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m.jumpstart.com/JumpstartNew/brands/pom/img/characters/pom-private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52318" y="2012358"/>
            <a:ext cx="1030925" cy="14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img2.wikia.nocookie.net/__cb20130404133136/plantsvszombies/images/archive/a/a6/20140317233556!ZombieH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4943607" y="238331"/>
            <a:ext cx="766356" cy="1228725"/>
          </a:xfrm>
          <a:prstGeom prst="rect">
            <a:avLst/>
          </a:prstGeom>
          <a:noFill/>
        </p:spPr>
      </p:pic>
      <p:pic>
        <p:nvPicPr>
          <p:cNvPr id="58" name="Picture 18" descr="http://cdn2.business2community.com/wp-content/uploads/2013/11/hellokitty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453069">
            <a:off x="3398432" y="1504439"/>
            <a:ext cx="704850" cy="857608"/>
          </a:xfrm>
          <a:prstGeom prst="rect">
            <a:avLst/>
          </a:prstGeom>
          <a:noFill/>
        </p:spPr>
      </p:pic>
      <p:pic>
        <p:nvPicPr>
          <p:cNvPr id="59" name="Picture 20" descr="http://thefeministwire.com/wp-content/uploads/2014/03/Cinderell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462886" y="2501171"/>
            <a:ext cx="1015107" cy="1122708"/>
          </a:xfrm>
          <a:prstGeom prst="rect">
            <a:avLst/>
          </a:prstGeom>
          <a:noFill/>
        </p:spPr>
      </p:pic>
      <p:pic>
        <p:nvPicPr>
          <p:cNvPr id="60" name="Picture 22" descr="http://images.clipartpanda.com/teacher-apple-clipart-app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3862028" y="10189"/>
            <a:ext cx="317880" cy="360000"/>
          </a:xfrm>
          <a:prstGeom prst="rect">
            <a:avLst/>
          </a:prstGeom>
          <a:noFill/>
        </p:spPr>
      </p:pic>
      <p:pic>
        <p:nvPicPr>
          <p:cNvPr id="1042" name="Picture 18" descr="http://classroomclipart.com/images/gallery/Clipart/Home/girls-bedroom-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94832" y="3674771"/>
            <a:ext cx="3453384" cy="30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8608" y="3819519"/>
            <a:ext cx="3804864" cy="302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4" descr="http://awtlblog.vitsco.com/wp-content/uploads/2009/11/Optimus-Prime-600x779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024175" y="5259303"/>
            <a:ext cx="1295400" cy="168186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3044952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7330" y="217326"/>
            <a:ext cx="3479613" cy="304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429000"/>
            <a:ext cx="3044952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429000"/>
            <a:ext cx="3044952" cy="3429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9048" y="0"/>
            <a:ext cx="3044952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9048" y="3429000"/>
            <a:ext cx="3044952" cy="3429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610"/>
            <a:ext cx="3044952" cy="337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3935" y="-219184"/>
            <a:ext cx="4289079" cy="30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 descr="http://images.clipartpanda.com/grandfather-clipart-grandfather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7562" y="2943201"/>
            <a:ext cx="1151029" cy="17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www.cliparthut.com/clip-arts/796/super-mom-clip-art-796309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6056" y="1900823"/>
            <a:ext cx="1888372" cy="19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cliparts.co/cliparts/piq/K8K/piqK8KayT.gif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7783">
            <a:off x="8034152" y="4521833"/>
            <a:ext cx="681873" cy="9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www.richrach.org/image/users/165074/ftp/my_files/ClipartBaby.gif?id=7858119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7264" y="4222744"/>
            <a:ext cx="609401" cy="6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http://www.colornimbus.com/wp-content/uploads/2014/02/Smiling-Fish-in-Fish-Bowl-Coloring-Page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25102" y="6071283"/>
            <a:ext cx="576406" cy="57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http://www.clipartlord.com/wp-content/uploads/2013/03/hamster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321285" y="1658650"/>
            <a:ext cx="646914" cy="6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http://cliparts.co/cliparts/ki8/ngM/ki8ngMr4T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8373" y="5941539"/>
            <a:ext cx="491142" cy="25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http://www.clipartlord.com/wp-content/uploads/2015/01/iguana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4883">
            <a:off x="2267662" y="6088569"/>
            <a:ext cx="784148" cy="78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9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55787" y="3337849"/>
            <a:ext cx="644797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2" descr="http://www.picgifs.com/clip-art/cartoons/super-mario/clip-art-super-mario-435484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65559" y="156479"/>
            <a:ext cx="819057" cy="8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http://www.mlglicensing.com/files/field/image/Pororo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643" y="2743871"/>
            <a:ext cx="526021" cy="8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0" descr="http://wallpapersprison.com/wp-content/uploads/2015/02/Batman-Cartoons-New.jpg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7897" y="5097694"/>
            <a:ext cx="932299" cy="8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0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7099" y="771271"/>
            <a:ext cx="588323" cy="138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8" descr="http://img2.wikia.nocookie.net/__cb20140824163949/spongebob/images/e/e4/SpongeBob_%285%29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0544" y="5436695"/>
            <a:ext cx="1505763" cy="12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0" descr="http://img3.wikia.nocookie.net/__cb20140608190521/disney/images/7/7c/Tinkerbell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536" y="-261329"/>
            <a:ext cx="779587" cy="11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2" descr="http://upload.wikimedia.org/wikipedia/en/6/6d/Olaf_from_Disney%27s_Frozen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4511" y="1781874"/>
            <a:ext cx="491172" cy="101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4" descr="http://images2.fanpop.com/image/photos/11600000/Pikachu-the-ultimate-pokemon-fan-club-11690553-450-413.jpg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1111">
            <a:off x="7001328" y="4087432"/>
            <a:ext cx="771523" cy="7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vignette4.wikia.nocookie.net/shrek/images/8/87/Shrek_fierce.jpg/revision/latest?cb=20100604223615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2084">
            <a:off x="6410467" y="-178282"/>
            <a:ext cx="1403103" cy="12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bloximages.chicago2.vip.townnews.com/coastreportonline.com/content/tncms/assets/v3/editorial/6/5d/65d11cf8-d57b-11e3-8b53-001a4bcf887a/5369790f91f8a.image.jpg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6200" y="3581400"/>
            <a:ext cx="1447800" cy="1424066"/>
          </a:xfrm>
          <a:prstGeom prst="rect">
            <a:avLst/>
          </a:prstGeom>
          <a:noFill/>
        </p:spPr>
      </p:pic>
      <p:pic>
        <p:nvPicPr>
          <p:cNvPr id="52" name="Picture 6" descr="http://static.comicvine.com/uploads/original/10/104700/4450945-superman+1.jpeg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022346" y="3403742"/>
            <a:ext cx="1326422" cy="1293704"/>
          </a:xfrm>
          <a:prstGeom prst="rect">
            <a:avLst/>
          </a:prstGeom>
          <a:noFill/>
        </p:spPr>
      </p:pic>
      <p:pic>
        <p:nvPicPr>
          <p:cNvPr id="53" name="Picture 8" descr="http://images.clipartpanda.com/bunny-20clip-20art-as5754.gif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 rot="16200000">
            <a:off x="333084" y="1325138"/>
            <a:ext cx="787012" cy="664239"/>
          </a:xfrm>
          <a:prstGeom prst="rect">
            <a:avLst/>
          </a:prstGeom>
          <a:noFill/>
        </p:spPr>
      </p:pic>
      <p:pic>
        <p:nvPicPr>
          <p:cNvPr id="54" name="Picture 10" descr="http://www.clipartlord.com/wp-content/uploads/2014/11/carrots13.pn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58987" y="602309"/>
            <a:ext cx="279016" cy="552451"/>
          </a:xfrm>
          <a:prstGeom prst="rect">
            <a:avLst/>
          </a:prstGeom>
          <a:noFill/>
        </p:spPr>
      </p:pic>
      <p:pic>
        <p:nvPicPr>
          <p:cNvPr id="55" name="Picture 12" descr="http://cliparts.co/cliparts/8c6/oL7/8c6oL7ndi.jpg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666875" y="6240608"/>
            <a:ext cx="781050" cy="633062"/>
          </a:xfrm>
          <a:prstGeom prst="rect">
            <a:avLst/>
          </a:prstGeom>
          <a:noFill/>
        </p:spPr>
      </p:pic>
      <p:pic>
        <p:nvPicPr>
          <p:cNvPr id="57" name="Picture 16" descr="http://www.clipartlord.com/wp-content/uploads/2013/03/broccoli.pn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 rot="16398062">
            <a:off x="4333320" y="4384653"/>
            <a:ext cx="374979" cy="385288"/>
          </a:xfrm>
          <a:prstGeom prst="rect">
            <a:avLst/>
          </a:prstGeom>
          <a:noFill/>
        </p:spPr>
      </p:pic>
      <p:pic>
        <p:nvPicPr>
          <p:cNvPr id="61" name="Picture 24" descr="http://images.all-free-download.com/images/graphiclarge/banana_clip_art_13529.jpg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281643" y="157878"/>
            <a:ext cx="847725" cy="628314"/>
          </a:xfrm>
          <a:prstGeom prst="rect">
            <a:avLst/>
          </a:prstGeom>
          <a:noFill/>
        </p:spPr>
      </p:pic>
      <p:pic>
        <p:nvPicPr>
          <p:cNvPr id="62" name="Picture 26" descr="http://img4.wikia.nocookie.net/__cb20120730040249/disney/images/f/f1/Untitled-3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 rot="16200000">
            <a:off x="7709321" y="5459328"/>
            <a:ext cx="1446207" cy="1410654"/>
          </a:xfrm>
          <a:prstGeom prst="rect">
            <a:avLst/>
          </a:prstGeom>
          <a:noFill/>
        </p:spPr>
      </p:pic>
      <p:pic>
        <p:nvPicPr>
          <p:cNvPr id="63" name="Picture 12" descr="http://cliparts.co/cliparts/kcM/nGb/kcMnGbKgi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36994" y="2954021"/>
            <a:ext cx="640490" cy="15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8" descr="http://ideaforinnerchild.com/wp-content/uploads/2014/07/skin_by_dirkann-d70llhz.pn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 rot="16355450">
            <a:off x="1043756" y="4499603"/>
            <a:ext cx="690259" cy="976333"/>
          </a:xfrm>
          <a:prstGeom prst="rect">
            <a:avLst/>
          </a:prstGeom>
          <a:noFill/>
        </p:spPr>
      </p:pic>
      <p:pic>
        <p:nvPicPr>
          <p:cNvPr id="65" name="Picture 30" descr="http://static.wixstatic.com/media/6926fa_192071484632497c8e9a1ea80cade4bd.gif_srz_300_500_75_22_0.50_1.20_0.00_gif_srz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 rot="16386845">
            <a:off x="6382819" y="2479089"/>
            <a:ext cx="647700" cy="1079500"/>
          </a:xfrm>
          <a:prstGeom prst="rect">
            <a:avLst/>
          </a:prstGeom>
          <a:noFill/>
        </p:spPr>
      </p:pic>
      <p:pic>
        <p:nvPicPr>
          <p:cNvPr id="66" name="Picture 32" descr="http://cliparts.co/cliparts/rcn/GLK/rcnGLKKMi.jpg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235872" y="2735013"/>
            <a:ext cx="654364" cy="638256"/>
          </a:xfrm>
          <a:prstGeom prst="rect">
            <a:avLst/>
          </a:prstGeom>
          <a:noFill/>
        </p:spPr>
      </p:pic>
      <p:pic>
        <p:nvPicPr>
          <p:cNvPr id="67" name="Picture 34" descr="http://www.pageresource.com/clipart/clipart/food/fruits/grapes/grapes.png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412138">
            <a:off x="6325790" y="1883479"/>
            <a:ext cx="520847" cy="576838"/>
          </a:xfrm>
          <a:prstGeom prst="rect">
            <a:avLst/>
          </a:prstGeom>
          <a:noFill/>
        </p:spPr>
      </p:pic>
      <p:pic>
        <p:nvPicPr>
          <p:cNvPr id="68" name="Picture 36" descr="http://images.clipartpanda.com/strawberry-clip-art-9Tpeo6gnc.pn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 rot="16741151">
            <a:off x="6281172" y="3688280"/>
            <a:ext cx="319599" cy="377939"/>
          </a:xfrm>
          <a:prstGeom prst="rect">
            <a:avLst/>
          </a:prstGeom>
          <a:noFill/>
        </p:spPr>
      </p:pic>
      <p:pic>
        <p:nvPicPr>
          <p:cNvPr id="69" name="Picture 38" descr="http://images.clipartpanda.com/sock-clipart-socks-clipart-ilpqazmm.png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607880">
            <a:off x="393374" y="6137815"/>
            <a:ext cx="387300" cy="501540"/>
          </a:xfrm>
          <a:prstGeom prst="rect">
            <a:avLst/>
          </a:prstGeom>
          <a:noFill/>
        </p:spPr>
      </p:pic>
      <p:pic>
        <p:nvPicPr>
          <p:cNvPr id="71" name="Picture 42" descr="http://images.clipartpanda.com/fruit-clipart-LiK7qq6ia.gif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 rot="15797187">
            <a:off x="2154849" y="2922242"/>
            <a:ext cx="344232" cy="641993"/>
          </a:xfrm>
          <a:prstGeom prst="rect">
            <a:avLst/>
          </a:prstGeom>
          <a:noFill/>
        </p:spPr>
      </p:pic>
      <p:pic>
        <p:nvPicPr>
          <p:cNvPr id="33" name="Picture 34" descr="http://images.clipartpanda.com/mickey-and-minnie-mouse-clipart-e824bff1109ff2b671616813ae0604ff.jp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7014" y="4707006"/>
            <a:ext cx="1143000" cy="1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0" descr="http://cliparts.co/cliparts/pc7/8o9/pc78o9qEi.pn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1814848" y="4531796"/>
            <a:ext cx="533400" cy="533400"/>
          </a:xfrm>
          <a:prstGeom prst="rect">
            <a:avLst/>
          </a:prstGeom>
          <a:noFill/>
        </p:spPr>
      </p:pic>
      <p:pic>
        <p:nvPicPr>
          <p:cNvPr id="49" name="Picture 6" descr="http://www.clipartlord.com/wp-content/uploads/2013/12/santa2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6499" y="5757070"/>
            <a:ext cx="1374648" cy="13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4" descr="http://img2.wikia.nocookie.net/__cb20140909020750/disney/images/5/54/Pooh-bear-clip-art-winniepooh_1_800_800.jpg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4036" y="4407494"/>
            <a:ext cx="1343155" cy="14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clipartlord.com/wp-content/uploads/2013/03/cat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49412" y="4130212"/>
            <a:ext cx="609599" cy="7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6" descr="http://static.comicvine.com/uploads/original/9/93477/2535397-po.jpg"/>
          <p:cNvPicPr>
            <a:picLocks noChangeAspect="1" noChangeArrowheads="1"/>
          </p:cNvPicPr>
          <p:nvPr/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03725" y="-147067"/>
            <a:ext cx="1644173" cy="173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775" y="1991342"/>
            <a:ext cx="1182891" cy="1427868"/>
          </a:xfrm>
          <a:prstGeom prst="rect">
            <a:avLst/>
          </a:prstGeom>
        </p:spPr>
      </p:pic>
      <p:pic>
        <p:nvPicPr>
          <p:cNvPr id="37" name="Picture 42" descr="http://ilikeyoupodcast.com/wp-content/uploads/2012/04/monsters-inc3.jpg"/>
          <p:cNvPicPr>
            <a:picLocks noChangeAspect="1" noChangeArrowheads="1"/>
          </p:cNvPicPr>
          <p:nvPr/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64839" y="621267"/>
            <a:ext cx="2044385" cy="133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cliparthut.com/clip-arts/796/super-mom-clip-art-7963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8" y="4418973"/>
            <a:ext cx="2011220" cy="21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www.mlglicensing.com/files/field/image/Poro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28" y="259466"/>
            <a:ext cx="1146918" cy="183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http://static.comicvine.com/uploads/original/9/93477/2535397-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" y="22488"/>
            <a:ext cx="2001600" cy="21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09" y="2362474"/>
            <a:ext cx="823541" cy="193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 descr="http://img3.wikia.nocookie.net/__cb20140608190521/disney/images/7/7c/Tinkerbe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52" y="4358191"/>
            <a:ext cx="1535422" cy="22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http://upload.wikimedia.org/wikipedia/en/6/6d/Olaf_from_Disney%27s_Froz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19" y="2256570"/>
            <a:ext cx="981765" cy="20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bunny-20clip-20art-as575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28802" y="304940"/>
            <a:ext cx="1919304" cy="1619894"/>
          </a:xfrm>
          <a:prstGeom prst="rect">
            <a:avLst/>
          </a:prstGeom>
          <a:noFill/>
        </p:spPr>
      </p:pic>
      <p:pic>
        <p:nvPicPr>
          <p:cNvPr id="1034" name="Picture 10" descr="http://www.clipartlord.com/wp-content/uploads/2014/11/carrots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23023">
            <a:off x="410380" y="2213655"/>
            <a:ext cx="1093609" cy="2165347"/>
          </a:xfrm>
          <a:prstGeom prst="rect">
            <a:avLst/>
          </a:prstGeom>
          <a:noFill/>
        </p:spPr>
      </p:pic>
      <p:pic>
        <p:nvPicPr>
          <p:cNvPr id="1066" name="Picture 42" descr="http://images.clipartpanda.com/fruit-clipart-LiK7qq6i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97187">
            <a:off x="4490286" y="4560710"/>
            <a:ext cx="997656" cy="1860629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43724" y="222537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직사각형 60"/>
          <p:cNvSpPr/>
          <p:nvPr/>
        </p:nvSpPr>
        <p:spPr>
          <a:xfrm>
            <a:off x="43724" y="43929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직사각형 62"/>
          <p:cNvSpPr/>
          <p:nvPr/>
        </p:nvSpPr>
        <p:spPr>
          <a:xfrm>
            <a:off x="2024056" y="222537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직사각형 63"/>
          <p:cNvSpPr/>
          <p:nvPr/>
        </p:nvSpPr>
        <p:spPr>
          <a:xfrm>
            <a:off x="2036263" y="43929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직사각형 66"/>
          <p:cNvSpPr/>
          <p:nvPr/>
        </p:nvSpPr>
        <p:spPr>
          <a:xfrm>
            <a:off x="4020933" y="2216328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직사각형 67"/>
          <p:cNvSpPr/>
          <p:nvPr/>
        </p:nvSpPr>
        <p:spPr>
          <a:xfrm>
            <a:off x="4020933" y="34887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직사각형 68"/>
          <p:cNvSpPr/>
          <p:nvPr/>
        </p:nvSpPr>
        <p:spPr>
          <a:xfrm>
            <a:off x="6001265" y="2216328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직사각형 69"/>
          <p:cNvSpPr/>
          <p:nvPr/>
        </p:nvSpPr>
        <p:spPr>
          <a:xfrm>
            <a:off x="6013472" y="34887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직사각형 70"/>
          <p:cNvSpPr/>
          <p:nvPr/>
        </p:nvSpPr>
        <p:spPr>
          <a:xfrm>
            <a:off x="44328" y="439320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직사각형 71"/>
          <p:cNvSpPr/>
          <p:nvPr/>
        </p:nvSpPr>
        <p:spPr>
          <a:xfrm>
            <a:off x="4016263" y="438537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직사각형 72"/>
          <p:cNvSpPr/>
          <p:nvPr/>
        </p:nvSpPr>
        <p:spPr>
          <a:xfrm>
            <a:off x="2037072" y="438537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직사각형 73"/>
          <p:cNvSpPr/>
          <p:nvPr/>
        </p:nvSpPr>
        <p:spPr>
          <a:xfrm>
            <a:off x="6017810" y="4376328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58" descr="http://thesiswaldo.org/waldo_big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54" y="4400873"/>
            <a:ext cx="926999" cy="2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8" descr="http://cdn2.business2community.com/wp-content/uploads/2013/11/hellokitty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4883">
            <a:off x="6375496" y="2549271"/>
            <a:ext cx="1373316" cy="1670947"/>
          </a:xfrm>
          <a:prstGeom prst="rect">
            <a:avLst/>
          </a:prstGeom>
          <a:noFill/>
        </p:spPr>
      </p:pic>
      <p:pic>
        <p:nvPicPr>
          <p:cNvPr id="77" name="Picture 20" descr="http://thefeministwire.com/wp-content/uploads/2014/03/Cinderella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2345">
            <a:off x="6151111" y="256444"/>
            <a:ext cx="1645040" cy="1819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7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09600" y="233384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4"/>
          <p:cNvSpPr/>
          <p:nvPr/>
        </p:nvSpPr>
        <p:spPr>
          <a:xfrm>
            <a:off x="609600" y="15240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직사각형 5"/>
          <p:cNvSpPr/>
          <p:nvPr/>
        </p:nvSpPr>
        <p:spPr>
          <a:xfrm>
            <a:off x="2602139" y="15240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4586809" y="2324799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4586809" y="143358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6567141" y="2324799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6579348" y="143358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0"/>
          <p:cNvSpPr/>
          <p:nvPr/>
        </p:nvSpPr>
        <p:spPr>
          <a:xfrm>
            <a:off x="610204" y="450167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4582139" y="449384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2"/>
          <p:cNvSpPr/>
          <p:nvPr/>
        </p:nvSpPr>
        <p:spPr>
          <a:xfrm>
            <a:off x="2602948" y="449384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13"/>
          <p:cNvSpPr/>
          <p:nvPr/>
        </p:nvSpPr>
        <p:spPr>
          <a:xfrm>
            <a:off x="6583686" y="4484799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http://cliparts.co/cliparts/Bcg/KrX/BcgKrXyx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00" y="158873"/>
            <a:ext cx="1636976" cy="21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://somethingtocraftabout.com/wp-content/uploads/2013/02/BirdC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0" y="2406953"/>
            <a:ext cx="1912156" cy="19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6" descr="http://mooshworld.com/wp-content/uploads/2014/11/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49">
            <a:off x="2660957" y="2293330"/>
            <a:ext cx="1949825" cy="21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.jumpstart.com/JumpstartNew/brands/pom/img/characters/pom-private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14" y="4405411"/>
            <a:ext cx="1599562" cy="22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mg2.wikia.nocookie.net/__cb20130404133136/plantsvszombies/images/archive/a/a6/20140317233556!ZombieH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7572" y="4711162"/>
            <a:ext cx="1085872" cy="1741017"/>
          </a:xfrm>
          <a:prstGeom prst="rect">
            <a:avLst/>
          </a:prstGeom>
          <a:noFill/>
        </p:spPr>
      </p:pic>
      <p:pic>
        <p:nvPicPr>
          <p:cNvPr id="20" name="Picture 22" descr="http://images.clipartpanda.com/teacher-apple-clipart-app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7572" y="562516"/>
            <a:ext cx="1305966" cy="1479012"/>
          </a:xfrm>
          <a:prstGeom prst="rect">
            <a:avLst/>
          </a:prstGeom>
          <a:noFill/>
        </p:spPr>
      </p:pic>
      <p:pic>
        <p:nvPicPr>
          <p:cNvPr id="21" name="Picture 18" descr="http://www.clipartlord.com/wp-content/uploads/2013/03/hamster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95" y="555351"/>
            <a:ext cx="1486177" cy="1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http://www.picgifs.com/clip-art/cartoons/super-mario/clip-art-super-mario-43548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90" y="4663355"/>
            <a:ext cx="1863301" cy="18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" descr="http://ilikeyoupodcast.com/wp-content/uploads/2012/04/monsters-inc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98" y="2343210"/>
            <a:ext cx="3136486" cy="204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vignette4.wikia.nocookie.net/shrek/images/8/87/Shrek_fierce.jpg/revision/latest?cb=201006042236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84">
            <a:off x="4586257" y="460846"/>
            <a:ext cx="1938616" cy="17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://static.wixstatic.com/media/6926fa_192071484632497c8e9a1ea80cade4bd.gif_srz_300_500_75_22_0.50_1.20_0.00_gif_sr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6845">
            <a:off x="5025341" y="2418940"/>
            <a:ext cx="1093597" cy="1822662"/>
          </a:xfrm>
          <a:prstGeom prst="rect">
            <a:avLst/>
          </a:prstGeom>
          <a:noFill/>
        </p:spPr>
      </p:pic>
      <p:pic>
        <p:nvPicPr>
          <p:cNvPr id="26" name="Picture 32" descr="http://cliparts.co/cliparts/rcn/GLK/rcnGLKKM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91619" y="4889117"/>
            <a:ext cx="1447408" cy="1411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5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609600" y="233384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4"/>
          <p:cNvSpPr/>
          <p:nvPr/>
        </p:nvSpPr>
        <p:spPr>
          <a:xfrm>
            <a:off x="609600" y="15240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직사각형 5"/>
          <p:cNvSpPr/>
          <p:nvPr/>
        </p:nvSpPr>
        <p:spPr>
          <a:xfrm>
            <a:off x="2602139" y="15240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4586809" y="2324799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4586809" y="143358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6567141" y="2324799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6579348" y="143358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0"/>
          <p:cNvSpPr/>
          <p:nvPr/>
        </p:nvSpPr>
        <p:spPr>
          <a:xfrm>
            <a:off x="610204" y="450167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4582139" y="449384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2"/>
          <p:cNvSpPr/>
          <p:nvPr/>
        </p:nvSpPr>
        <p:spPr>
          <a:xfrm>
            <a:off x="2602948" y="449384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13"/>
          <p:cNvSpPr/>
          <p:nvPr/>
        </p:nvSpPr>
        <p:spPr>
          <a:xfrm>
            <a:off x="6583686" y="4484799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8" descr="http://images.clipartpanda.com/grandfather-clipart-grandfat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560">
            <a:off x="4648270" y="2210615"/>
            <a:ext cx="1524297" cy="231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http://www.clipartlord.com/wp-content/uploads/2015/01/iguan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443">
            <a:off x="2814319" y="4936342"/>
            <a:ext cx="1452712" cy="14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4" descr="http://images.clipartpanda.com/mickey-and-minnie-mouse-clipart-e824bff1109ff2b671616813ae0604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560">
            <a:off x="4736557" y="288727"/>
            <a:ext cx="1671166" cy="19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8" descr="http://img2.wikia.nocookie.net/__cb20140824163949/spongebob/images/e/e4/SpongeBob_%285%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560">
            <a:off x="2658854" y="2697576"/>
            <a:ext cx="1867316" cy="154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bloximages.chicago2.vip.townnews.com/coastreportonline.com/content/tncms/assets/v3/editorial/6/5d/65d11cf8-d57b-11e3-8b53-001a4bcf887a/5369790f91f8a.ima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99560" flipH="1">
            <a:off x="642775" y="289143"/>
            <a:ext cx="1939957" cy="1908155"/>
          </a:xfrm>
          <a:prstGeom prst="rect">
            <a:avLst/>
          </a:prstGeom>
          <a:noFill/>
        </p:spPr>
      </p:pic>
      <p:pic>
        <p:nvPicPr>
          <p:cNvPr id="20" name="Picture 12" descr="http://cliparts.co/cliparts/8c6/oL7/8c6oL7nd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9560">
            <a:off x="4731412" y="4910854"/>
            <a:ext cx="1647617" cy="1335437"/>
          </a:xfrm>
          <a:prstGeom prst="rect">
            <a:avLst/>
          </a:prstGeom>
          <a:noFill/>
        </p:spPr>
      </p:pic>
      <p:pic>
        <p:nvPicPr>
          <p:cNvPr id="21" name="Picture 28" descr="http://ideaforinnerchild.com/wp-content/uploads/2014/07/skin_by_dirkann-d70llhz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555010">
            <a:off x="901353" y="4570091"/>
            <a:ext cx="1444292" cy="2042871"/>
          </a:xfrm>
          <a:prstGeom prst="rect">
            <a:avLst/>
          </a:prstGeom>
          <a:noFill/>
        </p:spPr>
      </p:pic>
      <p:pic>
        <p:nvPicPr>
          <p:cNvPr id="22" name="Picture 38" descr="http://images.clipartpanda.com/sock-clipart-socks-clipart-ilpqazm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440">
            <a:off x="2839351" y="198775"/>
            <a:ext cx="1505512" cy="1949586"/>
          </a:xfrm>
          <a:prstGeom prst="rect">
            <a:avLst/>
          </a:prstGeom>
          <a:noFill/>
        </p:spPr>
      </p:pic>
      <p:pic>
        <p:nvPicPr>
          <p:cNvPr id="23" name="Picture 40" descr="http://cliparts.co/cliparts/pc7/8o9/pc78o9qE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199560">
            <a:off x="802388" y="2543194"/>
            <a:ext cx="1473317" cy="1473317"/>
          </a:xfrm>
          <a:prstGeom prst="rect">
            <a:avLst/>
          </a:prstGeom>
          <a:noFill/>
        </p:spPr>
      </p:pic>
      <p:pic>
        <p:nvPicPr>
          <p:cNvPr id="24" name="Picture 36" descr="http://www.curatormagazine.com/wp-content/uploads/2012/09/bugs-bunn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9284" y="4883167"/>
            <a:ext cx="1976742" cy="14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images.all-free-download.com/images/graphiclarge/banana_clip_art_1352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773957" y="2699237"/>
            <a:ext cx="1827059" cy="1354174"/>
          </a:xfrm>
          <a:prstGeom prst="rect">
            <a:avLst/>
          </a:prstGeom>
          <a:noFill/>
        </p:spPr>
      </p:pic>
      <p:pic>
        <p:nvPicPr>
          <p:cNvPr id="26" name="Picture 34" descr="http://www.pageresource.com/clipart/clipart/food/fruits/grapes/grapes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78713">
            <a:off x="6970751" y="484763"/>
            <a:ext cx="1333805" cy="1477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40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609600" y="233384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4"/>
          <p:cNvSpPr/>
          <p:nvPr/>
        </p:nvSpPr>
        <p:spPr>
          <a:xfrm>
            <a:off x="609600" y="15240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직사각형 5"/>
          <p:cNvSpPr/>
          <p:nvPr/>
        </p:nvSpPr>
        <p:spPr>
          <a:xfrm>
            <a:off x="2602139" y="15240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4586809" y="2324799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4586809" y="143358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6567141" y="2324799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6579348" y="143358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0"/>
          <p:cNvSpPr/>
          <p:nvPr/>
        </p:nvSpPr>
        <p:spPr>
          <a:xfrm>
            <a:off x="610204" y="450167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4582139" y="449384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2"/>
          <p:cNvSpPr/>
          <p:nvPr/>
        </p:nvSpPr>
        <p:spPr>
          <a:xfrm>
            <a:off x="2602948" y="4493841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13"/>
          <p:cNvSpPr/>
          <p:nvPr/>
        </p:nvSpPr>
        <p:spPr>
          <a:xfrm>
            <a:off x="6583686" y="4484799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www.clipartlord.com/wp-content/uploads/2013/03/ca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57" y="2586556"/>
            <a:ext cx="1351384" cy="16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http://cliparts.co/cliparts/ki8/ngM/ki8ngMr4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89" y="3236220"/>
            <a:ext cx="1713023" cy="9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96" y="4553850"/>
            <a:ext cx="805185" cy="207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4" descr="http://img2.wikia.nocookie.net/__cb20140909020750/disney/images/5/54/Pooh-bear-clip-art-winniepooh_1_800_8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2" y="208118"/>
            <a:ext cx="2055188" cy="219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clipartlord.com/wp-content/uploads/2013/12/santa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41" y="4501548"/>
            <a:ext cx="2103376" cy="210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static.comicvine.com/uploads/original/10/104700/4450945-superman+1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976" y="4608460"/>
            <a:ext cx="2029584" cy="1979522"/>
          </a:xfrm>
          <a:prstGeom prst="rect">
            <a:avLst/>
          </a:prstGeom>
          <a:noFill/>
        </p:spPr>
      </p:pic>
      <p:pic>
        <p:nvPicPr>
          <p:cNvPr id="21" name="Picture 14" descr="http://awtlblog.vitsco.com/wp-content/uploads/2009/11/Optimus-Prime-600x77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312" y="2243605"/>
            <a:ext cx="1712446" cy="2223325"/>
          </a:xfrm>
          <a:prstGeom prst="rect">
            <a:avLst/>
          </a:prstGeom>
          <a:noFill/>
        </p:spPr>
      </p:pic>
      <p:pic>
        <p:nvPicPr>
          <p:cNvPr id="22" name="Picture 16" descr="http://www.clipartlord.com/wp-content/uploads/2013/03/broccol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062">
            <a:off x="2876003" y="547194"/>
            <a:ext cx="1406043" cy="1444698"/>
          </a:xfrm>
          <a:prstGeom prst="rect">
            <a:avLst/>
          </a:prstGeom>
          <a:noFill/>
        </p:spPr>
      </p:pic>
      <p:pic>
        <p:nvPicPr>
          <p:cNvPr id="24" name="Picture 14" descr="http://www.richrach.org/image/users/165074/ftp/my_files/ClipartBaby.gif?id=78581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83">
            <a:off x="6730627" y="4709787"/>
            <a:ext cx="1600188" cy="17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://www.colornimbus.com/wp-content/uploads/2014/02/Smiling-Fish-in-Fish-Bowl-Coloring-Pag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83">
            <a:off x="4690248" y="412343"/>
            <a:ext cx="1763781" cy="17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4" descr="http://images2.fanpop.com/image/photos/11600000/Pikachu-the-ultimate-pokemon-fan-club-11690553-450-413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194">
            <a:off x="6630018" y="534945"/>
            <a:ext cx="1839696" cy="16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6" descr="http://images.clipartpanda.com/strawberry-clip-art-9Tpeo6gnc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611234">
            <a:off x="6929078" y="2629125"/>
            <a:ext cx="1434592" cy="1696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http://cliparts.co/cliparts/piq/K8K/piqK8Kay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866">
            <a:off x="909006" y="274262"/>
            <a:ext cx="1470370" cy="201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609600" y="15240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직사각형 61"/>
          <p:cNvSpPr/>
          <p:nvPr/>
        </p:nvSpPr>
        <p:spPr>
          <a:xfrm>
            <a:off x="2602139" y="152400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직사각형 62"/>
          <p:cNvSpPr/>
          <p:nvPr/>
        </p:nvSpPr>
        <p:spPr>
          <a:xfrm>
            <a:off x="4586809" y="143358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직사각형 63"/>
          <p:cNvSpPr/>
          <p:nvPr/>
        </p:nvSpPr>
        <p:spPr>
          <a:xfrm>
            <a:off x="6579348" y="143358"/>
            <a:ext cx="1980000" cy="21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40" descr="http://wallpapersprison.com/wp-content/uploads/2015/02/Batman-Cartoons-N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91543" y="368594"/>
            <a:ext cx="1955609" cy="18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6" descr="http://img4.wikia.nocookie.net/__cb20120730040249/disney/images/f/f1/Untitled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270" y="540581"/>
            <a:ext cx="1758688" cy="1715453"/>
          </a:xfrm>
          <a:prstGeom prst="rect">
            <a:avLst/>
          </a:prstGeom>
          <a:noFill/>
        </p:spPr>
      </p:pic>
      <p:pic>
        <p:nvPicPr>
          <p:cNvPr id="75" name="Picture 12" descr="http://cliparts.co/cliparts/kcM/nGb/kcMnGbKg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94" y="161024"/>
            <a:ext cx="870203" cy="21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Kitchen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55283"/>
            <a:ext cx="6019800" cy="52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2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5786" y="1714786"/>
            <a:ext cx="487622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Bathroom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4461"/>
            <a:ext cx="5943600" cy="472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Living Room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classroomclipart.com/images/gallery/Clipart/Home/girls-bedroo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00553"/>
            <a:ext cx="5715000" cy="50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Bed Room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5268"/>
            <a:ext cx="7162800" cy="54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Dining Room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1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72797"/>
            <a:ext cx="7100893" cy="505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Basement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Kitchen, </a:t>
            </a:r>
            <a:r>
              <a:rPr lang="en-US" altLang="ko-KR" smtClean="0"/>
              <a:t>not chicken!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www.youtube.com/watch?v=DR5qPNPGCmY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48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Prepare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>
                <a:solidFill>
                  <a:srgbClr val="002060"/>
                </a:solidFill>
              </a:rPr>
              <a:t>Print a copy of the game board for each pair of students (and laminate for multiple use).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Print one set of cards for you to draw from.  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133</Words>
  <Application>Microsoft Office PowerPoint</Application>
  <PresentationFormat>화면 슬라이드 쇼(4:3)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맑은 고딕</vt:lpstr>
      <vt:lpstr>Arial</vt:lpstr>
      <vt:lpstr>Calibri</vt:lpstr>
      <vt:lpstr>Office Theme</vt:lpstr>
      <vt:lpstr>Rooms of a House </vt:lpstr>
      <vt:lpstr>Kitchen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Kitchen, not chicken!</vt:lpstr>
      <vt:lpstr>Prepare</vt:lpstr>
      <vt:lpstr>How to Play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Typhoon</dc:creator>
  <cp:lastModifiedBy>user</cp:lastModifiedBy>
  <cp:revision>20</cp:revision>
  <cp:lastPrinted>2016-06-01T05:32:06Z</cp:lastPrinted>
  <dcterms:created xsi:type="dcterms:W3CDTF">2015-06-10T14:18:12Z</dcterms:created>
  <dcterms:modified xsi:type="dcterms:W3CDTF">2017-02-22T03:46:23Z</dcterms:modified>
</cp:coreProperties>
</file>