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8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4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2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1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9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6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0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0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6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8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9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83C92-3C66-4C2E-A75E-71F04A91E37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296C1-A674-4F35-BB3C-6A1CC1952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2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0" descr="http://www.cliparthut.com/clip-arts/796/super-mom-clip-art-79630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239" y="3619212"/>
            <a:ext cx="3036840" cy="319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404" y="3879857"/>
            <a:ext cx="1170042" cy="2755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 descr="http://cliparts.co/cliparts/Bcg/KrX/BcgKrXyx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306" y="0"/>
            <a:ext cx="2568694" cy="340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images.clipartpanda.com/grandfather-clipart-grandfath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9560">
            <a:off x="9987196" y="3394862"/>
            <a:ext cx="2245127" cy="341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071" y="240829"/>
            <a:ext cx="1286081" cy="3315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4" descr="http://www.richrach.org/image/users/165074/ftp/my_files/ClipartBaby.gif?id=78581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083">
            <a:off x="5866626" y="4588270"/>
            <a:ext cx="1600188" cy="1777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http://cliparts.co/cliparts/kcM/nGb/kcMnGbKgi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787" y="17174"/>
            <a:ext cx="1415111" cy="3492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://www.cliparthut.com/clip-arts/796/super-mom-clip-art-79630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8146" y="3711287"/>
            <a:ext cx="3036840" cy="3196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019" y="3971932"/>
            <a:ext cx="1170042" cy="2755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 descr="http://cliparts.co/cliparts/Bcg/KrX/BcgKrXyx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921" y="92075"/>
            <a:ext cx="2568694" cy="340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images.clipartpanda.com/grandfather-clipart-grandfath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9560">
            <a:off x="2917811" y="3486937"/>
            <a:ext cx="2245127" cy="341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686" y="332904"/>
            <a:ext cx="1286081" cy="3315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4" descr="http://www.richrach.org/image/users/165074/ftp/my_files/ClipartBaby.gif?id=78581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083">
            <a:off x="4726733" y="1917177"/>
            <a:ext cx="1600188" cy="1777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http://cliparts.co/cliparts/kcM/nGb/kcMnGbKgi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2" y="109249"/>
            <a:ext cx="1415111" cy="3492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211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Prepare: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the above characters (1 set per group)</a:t>
            </a:r>
          </a:p>
          <a:p>
            <a:pPr lvl="1"/>
            <a:r>
              <a:rPr lang="en-US" dirty="0" smtClean="0"/>
              <a:t>Laminate </a:t>
            </a:r>
          </a:p>
          <a:p>
            <a:pPr lvl="1"/>
            <a:r>
              <a:rPr lang="en-US" dirty="0" smtClean="0"/>
              <a:t>Attach Velcro tape</a:t>
            </a:r>
          </a:p>
          <a:p>
            <a:endParaRPr lang="en-US" dirty="0" smtClean="0"/>
          </a:p>
          <a:p>
            <a:r>
              <a:rPr lang="en-US" dirty="0" smtClean="0"/>
              <a:t>Draw houses on felt sheets (1 per group)</a:t>
            </a:r>
          </a:p>
          <a:p>
            <a:pPr lvl="1"/>
            <a:r>
              <a:rPr lang="en-US" dirty="0" smtClean="0"/>
              <a:t>There should be 5 rooms</a:t>
            </a:r>
          </a:p>
          <a:p>
            <a:pPr lvl="2"/>
            <a:r>
              <a:rPr lang="en-US" dirty="0" smtClean="0"/>
              <a:t>Kitchen, living room, bathroom, dining room, basement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33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How to play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group and the leader </a:t>
            </a:r>
            <a:r>
              <a:rPr lang="en-US" dirty="0" smtClean="0"/>
              <a:t>will place </a:t>
            </a:r>
            <a:r>
              <a:rPr lang="en-US" dirty="0" smtClean="0"/>
              <a:t>the characters </a:t>
            </a:r>
            <a:r>
              <a:rPr lang="en-US" dirty="0" smtClean="0"/>
              <a:t>in </a:t>
            </a:r>
            <a:r>
              <a:rPr lang="en-US" dirty="0" smtClean="0"/>
              <a:t>their </a:t>
            </a:r>
            <a:r>
              <a:rPr lang="en-US" dirty="0" smtClean="0"/>
              <a:t>house</a:t>
            </a:r>
            <a:r>
              <a:rPr lang="en-US" dirty="0" smtClean="0"/>
              <a:t>.  </a:t>
            </a:r>
            <a:endParaRPr lang="en-US" dirty="0" smtClean="0"/>
          </a:p>
          <a:p>
            <a:pPr lvl="1"/>
            <a:r>
              <a:rPr lang="en-US" dirty="0" smtClean="0"/>
              <a:t>Leader should do this in secret.  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Students will ask where each character (mother, father, grandma…) </a:t>
            </a:r>
            <a:r>
              <a:rPr lang="en-US" dirty="0" smtClean="0"/>
              <a:t>is</a:t>
            </a:r>
          </a:p>
          <a:p>
            <a:pPr lvl="1"/>
            <a:r>
              <a:rPr lang="en-US" dirty="0" smtClean="0"/>
              <a:t>The leader will answer, “He / She is in the _________”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Students will check if it matches where they put their character.  </a:t>
            </a:r>
          </a:p>
          <a:p>
            <a:pPr lvl="1"/>
            <a:r>
              <a:rPr lang="en-US" dirty="0" smtClean="0"/>
              <a:t>Students </a:t>
            </a:r>
            <a:r>
              <a:rPr lang="en-US" dirty="0" smtClean="0"/>
              <a:t>receive a point for each correct guess.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7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113</Words>
  <Application>Microsoft Office PowerPoint</Application>
  <PresentationFormat>와이드스크린</PresentationFormat>
  <Paragraphs>17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Prepare: </vt:lpstr>
      <vt:lpstr>How to play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</cp:revision>
  <cp:lastPrinted>2016-06-01T05:42:50Z</cp:lastPrinted>
  <dcterms:created xsi:type="dcterms:W3CDTF">2016-06-01T05:36:02Z</dcterms:created>
  <dcterms:modified xsi:type="dcterms:W3CDTF">2017-02-22T03:49:54Z</dcterms:modified>
</cp:coreProperties>
</file>