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58" r:id="rId6"/>
    <p:sldId id="265" r:id="rId7"/>
    <p:sldId id="262" r:id="rId8"/>
    <p:sldId id="263" r:id="rId9"/>
    <p:sldId id="260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dirty="0"/>
              <a:t>7/7/2017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I can.  I can’t.  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Guess what the person will say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1330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can ski. 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330" y="2306411"/>
            <a:ext cx="6162675" cy="3467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14" y="2038350"/>
            <a:ext cx="7064509" cy="400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2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can’t sit.  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030" y="1579125"/>
            <a:ext cx="4391025" cy="4181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344" y="1261782"/>
            <a:ext cx="5047570" cy="48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6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168" y="2157308"/>
            <a:ext cx="6248400" cy="3533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can’t skate.  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74" y="1988053"/>
            <a:ext cx="6890188" cy="387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981" y="2512269"/>
            <a:ext cx="5429250" cy="30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can jump. 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28" y="2287361"/>
            <a:ext cx="6242957" cy="351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can swim.  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336" y="2335665"/>
            <a:ext cx="6153150" cy="3228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86" y="2087335"/>
            <a:ext cx="7096450" cy="372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7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73" y="2169709"/>
            <a:ext cx="4086225" cy="360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can skate.  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4" y="1917926"/>
            <a:ext cx="4695825" cy="41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7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can sit.  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485" y="2106267"/>
            <a:ext cx="5238750" cy="3790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52" y="1837765"/>
            <a:ext cx="6003817" cy="432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0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046" y="2462893"/>
            <a:ext cx="5829300" cy="323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can’t swim.  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7" y="2209800"/>
            <a:ext cx="6686939" cy="37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can’t ski.  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796" y="2315934"/>
            <a:ext cx="6172200" cy="3286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0" y="2061481"/>
            <a:ext cx="7077853" cy="379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4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874" y="2499524"/>
            <a:ext cx="5553075" cy="3105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can’t jump.  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7" y="2275115"/>
            <a:ext cx="6346371" cy="35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0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25</TotalTime>
  <Words>52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맑은 고딕</vt:lpstr>
      <vt:lpstr>Arial</vt:lpstr>
      <vt:lpstr>Impact</vt:lpstr>
      <vt:lpstr>Main Event</vt:lpstr>
      <vt:lpstr>I can.  I can’t.  </vt:lpstr>
      <vt:lpstr>I can’t skate.  </vt:lpstr>
      <vt:lpstr>I can jump. </vt:lpstr>
      <vt:lpstr>I can swim.  </vt:lpstr>
      <vt:lpstr>I can skate.  </vt:lpstr>
      <vt:lpstr>I can sit.  </vt:lpstr>
      <vt:lpstr>I can’t swim.  </vt:lpstr>
      <vt:lpstr>I can’t ski.  </vt:lpstr>
      <vt:lpstr>I can’t jump.  </vt:lpstr>
      <vt:lpstr>I can ski. </vt:lpstr>
      <vt:lpstr>I can’t sit.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can.  I can’t.  </dc:title>
  <dc:creator>user</dc:creator>
  <cp:lastModifiedBy>user</cp:lastModifiedBy>
  <cp:revision>5</cp:revision>
  <dcterms:created xsi:type="dcterms:W3CDTF">2017-07-06T23:13:27Z</dcterms:created>
  <dcterms:modified xsi:type="dcterms:W3CDTF">2017-07-06T23:38:52Z</dcterms:modified>
</cp:coreProperties>
</file>