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56A0-1E6E-4B3D-B4E3-55284E7E79A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FC-F36D-4EEE-BCBA-209EA994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56A0-1E6E-4B3D-B4E3-55284E7E79A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FC-F36D-4EEE-BCBA-209EA994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56A0-1E6E-4B3D-B4E3-55284E7E79A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FC-F36D-4EEE-BCBA-209EA994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56A0-1E6E-4B3D-B4E3-55284E7E79A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FC-F36D-4EEE-BCBA-209EA994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0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56A0-1E6E-4B3D-B4E3-55284E7E79A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FC-F36D-4EEE-BCBA-209EA994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56A0-1E6E-4B3D-B4E3-55284E7E79A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FC-F36D-4EEE-BCBA-209EA994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6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56A0-1E6E-4B3D-B4E3-55284E7E79A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FC-F36D-4EEE-BCBA-209EA994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56A0-1E6E-4B3D-B4E3-55284E7E79A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FC-F36D-4EEE-BCBA-209EA994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2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56A0-1E6E-4B3D-B4E3-55284E7E79A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FC-F36D-4EEE-BCBA-209EA994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56A0-1E6E-4B3D-B4E3-55284E7E79A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FC-F36D-4EEE-BCBA-209EA994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2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56A0-1E6E-4B3D-B4E3-55284E7E79A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9BCFC-F36D-4EEE-BCBA-209EA994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7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856A0-1E6E-4B3D-B4E3-55284E7E79A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BCFC-F36D-4EEE-BCBA-209EA994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4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167246" y="883372"/>
            <a:ext cx="9144000" cy="2387600"/>
          </a:xfrm>
        </p:spPr>
        <p:txBody>
          <a:bodyPr/>
          <a:lstStyle/>
          <a:p>
            <a:r>
              <a:rPr lang="en-US" dirty="0" smtClean="0"/>
              <a:t>So Full !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1167246" y="3363047"/>
            <a:ext cx="9144000" cy="1655762"/>
          </a:xfrm>
        </p:spPr>
        <p:txBody>
          <a:bodyPr/>
          <a:lstStyle/>
          <a:p>
            <a:r>
              <a:rPr lang="en-US" dirty="0" smtClean="0"/>
              <a:t>“Would you like some ________?”</a:t>
            </a:r>
            <a:br>
              <a:rPr lang="en-US" dirty="0" smtClean="0"/>
            </a:br>
            <a:r>
              <a:rPr lang="en-US" dirty="0" smtClean="0"/>
              <a:t>“Yes, please.”</a:t>
            </a:r>
          </a:p>
          <a:p>
            <a:r>
              <a:rPr lang="en-US" dirty="0" smtClean="0"/>
              <a:t>“No thanks, I’m full.”  </a:t>
            </a:r>
            <a:endParaRPr lang="en-US" dirty="0"/>
          </a:p>
        </p:txBody>
      </p:sp>
      <p:pic>
        <p:nvPicPr>
          <p:cNvPr id="1026" name="Picture 2" descr="http://image.shutterstock.com/z/stock-vector-pumping-balloon-man-122333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54" y="1977591"/>
            <a:ext cx="40957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Materials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balloon pump and many balloons.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*This is a push your luck game for the whole class*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How to play: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student comes to the front of the class and puts a balloon on the </a:t>
            </a:r>
            <a:r>
              <a:rPr lang="en-US" dirty="0" smtClean="0"/>
              <a:t>pump (</a:t>
            </a:r>
            <a:r>
              <a:rPr lang="en-US" altLang="ko-KR" dirty="0" smtClean="0"/>
              <a:t>tape helps)</a:t>
            </a:r>
            <a:r>
              <a:rPr lang="en-US" dirty="0" smtClean="0"/>
              <a:t>.  </a:t>
            </a:r>
            <a:endParaRPr lang="en-US" dirty="0" smtClean="0"/>
          </a:p>
          <a:p>
            <a:r>
              <a:rPr lang="en-US" dirty="0" smtClean="0"/>
              <a:t> They will choose a friend to ask a question. </a:t>
            </a:r>
          </a:p>
          <a:p>
            <a:r>
              <a:rPr lang="en-US" dirty="0" smtClean="0"/>
              <a:t>The friend will ask, “Would you like some </a:t>
            </a:r>
            <a:r>
              <a:rPr lang="en-US" dirty="0" smtClean="0"/>
              <a:t>_______?”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student may answer: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“Yes please”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The student must then add that many pumps (as indicated on the following slide) of air to the balloon.  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If the balloon breaks, the students gets NO points and it is the next student’s turn.  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If the balloon doesn’t break, they can choose a different student to ask the question. 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“No thanks, I’m full.”  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The students finishes their turn.  Write the top score on the board.  </a:t>
            </a:r>
          </a:p>
        </p:txBody>
      </p:sp>
    </p:spTree>
    <p:extLst>
      <p:ext uri="{BB962C8B-B14F-4D97-AF65-F5344CB8AC3E}">
        <p14:creationId xmlns:p14="http://schemas.microsoft.com/office/powerpoint/2010/main" val="32800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4" name="Picture 36" descr="http://fithaven.org/wp-content/uploads/2013/07/junk-food-indust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93" y="3712274"/>
            <a:ext cx="5205138" cy="283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pngimg.com/upload/milk_PNG127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53" y="3303454"/>
            <a:ext cx="1844030" cy="23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kelloggs.com.au/content/dam/workarea/assetpushqueue/images/web-raw-approved/eng%20AU/81/68/prod_img-198168.jpg.thumb.100.1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29" y="3275436"/>
            <a:ext cx="2507733" cy="25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clker.com/cliparts/3/0/6/e/13474137612075655202watermelon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57" y="271364"/>
            <a:ext cx="2520518" cy="252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ongfellow.org/wp-content/uploads/2013/08/Cor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337" y="1102637"/>
            <a:ext cx="2542103" cy="19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pngimg.com/upload/eggplant_PNG276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7577" flipH="1">
            <a:off x="10313600" y="1999817"/>
            <a:ext cx="793574" cy="9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sportsdirect.com/images/imgzoom/93/93710803_x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61" y="93518"/>
            <a:ext cx="1138527" cy="11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sportsdirect.com/images/imgzoom/93/93710803_x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25" y="3480957"/>
            <a:ext cx="1138527" cy="11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sportsdirect.com/images/imgzoom/93/93710803_xx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77" y="176645"/>
            <a:ext cx="1138527" cy="11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sportsdirect.com/images/imgzoom/93/93710803_xx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76" y="3480956"/>
            <a:ext cx="1138527" cy="11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직선 연결선 13"/>
          <p:cNvCxnSpPr/>
          <p:nvPr/>
        </p:nvCxnSpPr>
        <p:spPr>
          <a:xfrm>
            <a:off x="5928158" y="0"/>
            <a:ext cx="1" cy="685800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0" y="3273136"/>
            <a:ext cx="12186659" cy="4156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www.hunterlab.com/images/content-images/Fruits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" y="-256790"/>
            <a:ext cx="6079115" cy="40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healthydietadvisor.com/wp-content/uploads/2015/09/fresh-vegetables-e144123160135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40" y="1371456"/>
            <a:ext cx="4608288" cy="17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thedentalessentials.files.wordpress.com/2010/11/grains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25" y="4585373"/>
            <a:ext cx="34575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4178" y="4547409"/>
            <a:ext cx="3744543" cy="2574218"/>
          </a:xfrm>
          <a:prstGeom prst="rect">
            <a:avLst/>
          </a:prstGeom>
        </p:spPr>
      </p:pic>
      <p:pic>
        <p:nvPicPr>
          <p:cNvPr id="2076" name="Picture 28" descr="http://www.nutritionnews.abbott/content/dam/an/newsroom/images/wire_article_img/Junk%20food%20photo%201540x934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16" y="3990055"/>
            <a:ext cx="5439511" cy="3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media4.onsugar.com/files/2013/04/23/995/n/28443503/1f491acf0137683a_shutterstock_66804169.preview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751" y="5753708"/>
            <a:ext cx="187911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icons.iconarchive.com/icons/aha-soft/desktop-halloween/256/Candy-ico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511" y="5639494"/>
            <a:ext cx="847148" cy="84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714625" y="280619"/>
            <a:ext cx="1408365" cy="897424"/>
          </a:xfrm>
        </p:spPr>
        <p:txBody>
          <a:bodyPr>
            <a:noAutofit/>
          </a:bodyPr>
          <a:lstStyle/>
          <a:p>
            <a:r>
              <a:rPr lang="en-US" altLang="ko-KR" sz="7200" dirty="0">
                <a:solidFill>
                  <a:srgbClr val="002060"/>
                </a:solidFill>
              </a:rPr>
              <a:t>x</a:t>
            </a:r>
            <a:r>
              <a:rPr lang="en-US" altLang="ko-KR" sz="7200" dirty="0" smtClean="0">
                <a:solidFill>
                  <a:srgbClr val="002060"/>
                </a:solidFill>
              </a:rPr>
              <a:t>2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6628569" y="306714"/>
            <a:ext cx="1408365" cy="897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7200" dirty="0" smtClean="0">
                <a:solidFill>
                  <a:srgbClr val="002060"/>
                </a:solidFill>
              </a:rPr>
              <a:t>x3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3580" y="3684920"/>
            <a:ext cx="1408365" cy="897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7200" dirty="0" smtClean="0">
                <a:solidFill>
                  <a:srgbClr val="002060"/>
                </a:solidFill>
              </a:rPr>
              <a:t>x5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6777285" y="3597739"/>
            <a:ext cx="1408365" cy="897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7200" dirty="0" smtClean="0">
                <a:solidFill>
                  <a:srgbClr val="002060"/>
                </a:solidFill>
              </a:rPr>
              <a:t>x7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167</Words>
  <Application>Microsoft Office PowerPoint</Application>
  <PresentationFormat>와이드스크린</PresentationFormat>
  <Paragraphs>25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So Full !</vt:lpstr>
      <vt:lpstr>Materials </vt:lpstr>
      <vt:lpstr>How to play:</vt:lpstr>
      <vt:lpstr>x2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Full !</dc:title>
  <dc:creator>user</dc:creator>
  <cp:lastModifiedBy>user</cp:lastModifiedBy>
  <cp:revision>8</cp:revision>
  <dcterms:created xsi:type="dcterms:W3CDTF">2016-06-15T04:59:45Z</dcterms:created>
  <dcterms:modified xsi:type="dcterms:W3CDTF">2017-02-22T03:51:16Z</dcterms:modified>
</cp:coreProperties>
</file>