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226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326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52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57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035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498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605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879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310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75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759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83D09-C014-4FDA-A9B1-1D402205DF7D}" type="datetimeFigureOut">
              <a:rPr lang="ko-KR" altLang="en-US" smtClean="0"/>
              <a:t>2017-06-22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2A623-D1AD-4802-8EEE-7424469F599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309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251785" y="188810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Dance </a:t>
            </a:r>
            <a:endParaRPr lang="ko-KR" altLang="en-US" sz="6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251787" y="2359201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Sing </a:t>
            </a:r>
            <a:endParaRPr lang="ko-KR" altLang="en-US" sz="6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251787" y="4529592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Swim </a:t>
            </a:r>
            <a:endParaRPr lang="ko-KR" altLang="en-US" sz="6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502176" y="188810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Jump </a:t>
            </a:r>
            <a:endParaRPr lang="ko-KR" altLang="en-US" sz="6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502178" y="2359201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Ski </a:t>
            </a:r>
            <a:endParaRPr lang="ko-KR" altLang="en-US" sz="6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502178" y="4529592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Skate </a:t>
            </a:r>
            <a:endParaRPr lang="ko-KR" altLang="en-US" sz="6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752567" y="188810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Run </a:t>
            </a:r>
            <a:endParaRPr lang="ko-KR" altLang="en-US" sz="6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8752569" y="2359201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Sit down </a:t>
            </a:r>
            <a:endParaRPr lang="ko-KR" altLang="en-US" sz="6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752569" y="4529592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6600" b="1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Stand up</a:t>
            </a:r>
            <a:endParaRPr lang="ko-KR" altLang="en-US" sz="6600" b="1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11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239113" y="154596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 a ball on your head</a:t>
            </a:r>
            <a:endParaRPr lang="ko-KR" altLang="en-US" sz="48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239115" y="2335378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 a ball on your neck </a:t>
            </a:r>
            <a:endParaRPr lang="ko-KR" altLang="en-US" sz="48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239113" y="4516160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 a ball between your knees</a:t>
            </a:r>
            <a:endParaRPr lang="ko-KR" altLang="en-US" sz="40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499895" y="154596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 a ball under your arm</a:t>
            </a:r>
            <a:endParaRPr lang="ko-KR" altLang="en-US" sz="48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499897" y="2335378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b="1" dirty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</a:t>
            </a:r>
            <a:r>
              <a:rPr lang="en-US" altLang="ko-KR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 one leg </a:t>
            </a:r>
            <a:endParaRPr lang="ko-KR" altLang="en-US" sz="48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499895" y="4516160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 no arms</a:t>
            </a:r>
            <a:endParaRPr lang="ko-KR" altLang="en-US" sz="48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760677" y="154596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Wearing a blindfold</a:t>
            </a:r>
            <a:endParaRPr lang="ko-KR" altLang="en-US" sz="48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760679" y="2335378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On a piece of paper</a:t>
            </a:r>
            <a:endParaRPr lang="ko-KR" altLang="en-US" sz="48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760677" y="4516160"/>
            <a:ext cx="3240000" cy="216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With shoes on your hands </a:t>
            </a:r>
            <a:endParaRPr lang="ko-KR" altLang="en-US" sz="4400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81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와이드스크린</PresentationFormat>
  <Paragraphs>18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Comic Sans MS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2017-06-22T04:48:27Z</dcterms:created>
  <dcterms:modified xsi:type="dcterms:W3CDTF">2017-06-22T04:49:05Z</dcterms:modified>
</cp:coreProperties>
</file>