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C535-862C-4385-85B5-2487B46DB154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ED01-0304-48A7-B0B2-4ECFDAE76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82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C535-862C-4385-85B5-2487B46DB154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ED01-0304-48A7-B0B2-4ECFDAE76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C535-862C-4385-85B5-2487B46DB154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ED01-0304-48A7-B0B2-4ECFDAE76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81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C535-862C-4385-85B5-2487B46DB154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ED01-0304-48A7-B0B2-4ECFDAE76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312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C535-862C-4385-85B5-2487B46DB154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ED01-0304-48A7-B0B2-4ECFDAE76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64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C535-862C-4385-85B5-2487B46DB154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ED01-0304-48A7-B0B2-4ECFDAE76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542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C535-862C-4385-85B5-2487B46DB154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ED01-0304-48A7-B0B2-4ECFDAE76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25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C535-862C-4385-85B5-2487B46DB154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ED01-0304-48A7-B0B2-4ECFDAE76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53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C535-862C-4385-85B5-2487B46DB154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ED01-0304-48A7-B0B2-4ECFDAE76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39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C535-862C-4385-85B5-2487B46DB154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ED01-0304-48A7-B0B2-4ECFDAE76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320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C535-862C-4385-85B5-2487B46DB154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ED01-0304-48A7-B0B2-4ECFDAE76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34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DC535-862C-4385-85B5-2487B46DB154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6ED01-0304-48A7-B0B2-4ECFDAE76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13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오른쪽 화살표 3"/>
          <p:cNvSpPr/>
          <p:nvPr/>
        </p:nvSpPr>
        <p:spPr>
          <a:xfrm>
            <a:off x="48491" y="88466"/>
            <a:ext cx="12074235" cy="2880000"/>
          </a:xfrm>
          <a:prstGeom prst="rightArrow">
            <a:avLst/>
          </a:prstGeom>
          <a:blipFill>
            <a:blip r:embed="rId2"/>
            <a:tile tx="0" ty="0" sx="100000" sy="100000" flip="none" algn="tl"/>
          </a:blip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오른쪽 화살표 4"/>
          <p:cNvSpPr/>
          <p:nvPr/>
        </p:nvSpPr>
        <p:spPr>
          <a:xfrm>
            <a:off x="142010" y="3349263"/>
            <a:ext cx="6885709" cy="2880000"/>
          </a:xfrm>
          <a:prstGeom prst="rightArrow">
            <a:avLst/>
          </a:prstGeom>
          <a:blipFill>
            <a:blip r:embed="rId2"/>
            <a:tile tx="0" ty="0" sx="100000" sy="100000" flip="none" algn="tl"/>
          </a:blip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337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</cp:revision>
  <cp:lastPrinted>2016-09-02T04:23:14Z</cp:lastPrinted>
  <dcterms:created xsi:type="dcterms:W3CDTF">2016-09-02T04:19:51Z</dcterms:created>
  <dcterms:modified xsi:type="dcterms:W3CDTF">2016-09-02T05:32:32Z</dcterms:modified>
</cp:coreProperties>
</file>