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3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1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7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3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8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3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9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3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4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DA83-161C-4D4B-BD4A-2422EEBBF3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1873B-5AF1-441F-89E8-F423600E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3600000" cy="2160000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smtClean="0"/>
              <a:t>Banana </a:t>
            </a:r>
            <a:endParaRPr lang="en-US" sz="54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16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Apple </a:t>
            </a:r>
            <a:endParaRPr lang="en-US" sz="54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432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Grape </a:t>
            </a:r>
            <a:endParaRPr lang="en-US" sz="54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600000" y="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Cherry</a:t>
            </a:r>
            <a:endParaRPr lang="en-US" sz="54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600000" y="216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Orange </a:t>
            </a:r>
            <a:endParaRPr lang="en-US" sz="54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600000" y="432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Pineapple  </a:t>
            </a:r>
            <a:endParaRPr lang="en-US" sz="5400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7200000" y="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Pear </a:t>
            </a:r>
            <a:endParaRPr lang="en-US" sz="54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7200000" y="216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Strawberry</a:t>
            </a:r>
            <a:endParaRPr lang="en-US" sz="54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7200000" y="432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Kiwi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6650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3600000" cy="2160000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smtClean="0"/>
              <a:t>Black </a:t>
            </a:r>
            <a:endParaRPr lang="en-US" sz="54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216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White </a:t>
            </a:r>
            <a:endParaRPr lang="en-US" sz="54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432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Pink </a:t>
            </a:r>
            <a:endParaRPr lang="en-US" sz="54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600000" y="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Orange </a:t>
            </a:r>
            <a:endParaRPr lang="en-US" sz="54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600000" y="216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Red </a:t>
            </a:r>
            <a:endParaRPr lang="en-US" sz="54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600000" y="432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Blue </a:t>
            </a:r>
            <a:endParaRPr lang="en-US" sz="5400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7200000" y="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Yellow </a:t>
            </a:r>
            <a:endParaRPr lang="en-US" sz="54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7200000" y="216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Green </a:t>
            </a:r>
            <a:endParaRPr lang="en-US" sz="54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7200000" y="4320000"/>
            <a:ext cx="3600000" cy="2160000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 smtClean="0"/>
              <a:t>Purple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5271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3600000" cy="2160000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smtClean="0"/>
              <a:t>Brown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8593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와이드스크린</PresentationFormat>
  <Paragraphs>19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Banana </vt:lpstr>
      <vt:lpstr>Black </vt:lpstr>
      <vt:lpstr>Brown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FRUITS and COLORS  </dc:title>
  <dc:creator>user</dc:creator>
  <cp:lastModifiedBy>user</cp:lastModifiedBy>
  <cp:revision>4</cp:revision>
  <dcterms:created xsi:type="dcterms:W3CDTF">2016-09-12T06:00:44Z</dcterms:created>
  <dcterms:modified xsi:type="dcterms:W3CDTF">2017-02-20T05:57:03Z</dcterms:modified>
</cp:coreProperties>
</file>