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3" r:id="rId5"/>
    <p:sldId id="260" r:id="rId6"/>
    <p:sldId id="259" r:id="rId7"/>
    <p:sldId id="261" r:id="rId8"/>
    <p:sldId id="262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마스터 부제목 스타일 편집</a:t>
            </a:r>
            <a:endParaRPr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3A35F-1FEC-4408-A975-0E9F7865E101}" type="datetimeFigureOut">
              <a:rPr lang="en-US" smtClean="0"/>
              <a:t>2/20/2017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3E731-5E4F-421F-98A7-E8324A5244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83454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3A35F-1FEC-4408-A975-0E9F7865E101}" type="datetimeFigureOut">
              <a:rPr lang="en-US" smtClean="0"/>
              <a:t>2/20/2017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3E731-5E4F-421F-98A7-E8324A5244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13249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3A35F-1FEC-4408-A975-0E9F7865E101}" type="datetimeFigureOut">
              <a:rPr lang="en-US" smtClean="0"/>
              <a:t>2/20/2017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3E731-5E4F-421F-98A7-E8324A5244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34822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3A35F-1FEC-4408-A975-0E9F7865E101}" type="datetimeFigureOut">
              <a:rPr lang="en-US" smtClean="0"/>
              <a:t>2/20/2017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3E731-5E4F-421F-98A7-E8324A5244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47147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3A35F-1FEC-4408-A975-0E9F7865E101}" type="datetimeFigureOut">
              <a:rPr lang="en-US" smtClean="0"/>
              <a:t>2/20/2017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3E731-5E4F-421F-98A7-E8324A5244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58351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3A35F-1FEC-4408-A975-0E9F7865E101}" type="datetimeFigureOut">
              <a:rPr lang="en-US" smtClean="0"/>
              <a:t>2/20/2017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3E731-5E4F-421F-98A7-E8324A5244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49768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3A35F-1FEC-4408-A975-0E9F7865E101}" type="datetimeFigureOut">
              <a:rPr lang="en-US" smtClean="0"/>
              <a:t>2/20/2017</a:t>
            </a:fld>
            <a:endParaRPr 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3E731-5E4F-421F-98A7-E8324A5244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07720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3A35F-1FEC-4408-A975-0E9F7865E101}" type="datetimeFigureOut">
              <a:rPr lang="en-US" smtClean="0"/>
              <a:t>2/20/2017</a:t>
            </a:fld>
            <a:endParaRPr 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3E731-5E4F-421F-98A7-E8324A5244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02657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3A35F-1FEC-4408-A975-0E9F7865E101}" type="datetimeFigureOut">
              <a:rPr lang="en-US" smtClean="0"/>
              <a:t>2/20/2017</a:t>
            </a:fld>
            <a:endParaRPr 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3E731-5E4F-421F-98A7-E8324A5244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13984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3A35F-1FEC-4408-A975-0E9F7865E101}" type="datetimeFigureOut">
              <a:rPr lang="en-US" smtClean="0"/>
              <a:t>2/20/2017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3E731-5E4F-421F-98A7-E8324A5244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48862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3A35F-1FEC-4408-A975-0E9F7865E101}" type="datetimeFigureOut">
              <a:rPr lang="en-US" smtClean="0"/>
              <a:t>2/20/2017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3E731-5E4F-421F-98A7-E8324A5244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87378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03A35F-1FEC-4408-A975-0E9F7865E101}" type="datetimeFigureOut">
              <a:rPr lang="en-US" smtClean="0"/>
              <a:t>2/20/2017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A3E731-5E4F-421F-98A7-E8324A5244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10804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Funny Fruit</a:t>
            </a:r>
            <a:endParaRPr lang="en-US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2648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C00000"/>
                </a:solidFill>
              </a:rPr>
              <a:t>Prepare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Print a copy of the FRUITS and a copy of the COLORS on differently colored paper. </a:t>
            </a:r>
          </a:p>
          <a:p>
            <a:endParaRPr lang="en-US" dirty="0"/>
          </a:p>
          <a:p>
            <a:r>
              <a:rPr lang="en-US" dirty="0" smtClean="0"/>
              <a:t>Print a copy of the following page for each student.  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2185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9144000" y="360919"/>
            <a:ext cx="2750127" cy="1325563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n-US" dirty="0" smtClean="0"/>
              <a:t>Score</a:t>
            </a:r>
            <a:endParaRPr lang="en-US" dirty="0"/>
          </a:p>
        </p:txBody>
      </p:sp>
      <p:pic>
        <p:nvPicPr>
          <p:cNvPr id="1026" name="Picture 2" descr="Image result for color page frui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3518" y="0"/>
            <a:ext cx="8967355" cy="69788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제목 1"/>
          <p:cNvSpPr txBox="1">
            <a:spLocks/>
          </p:cNvSpPr>
          <p:nvPr/>
        </p:nvSpPr>
        <p:spPr>
          <a:xfrm>
            <a:off x="9144000" y="1686482"/>
            <a:ext cx="2750127" cy="471431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4756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ko-KR" dirty="0" smtClean="0"/>
              <a:t>Warm Up:  </a:t>
            </a:r>
            <a:endParaRPr lang="ko-KR" altLang="en-US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ko-KR" dirty="0" smtClean="0"/>
              <a:t>Have students name the types of fruit in the basket.  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1629744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 result for color page fruit"/>
          <p:cNvPicPr>
            <a:picLocks noChangeAspect="1" noChangeArrowheads="1"/>
          </p:cNvPicPr>
          <p:nvPr/>
        </p:nvPicPr>
        <p:blipFill>
          <a:blip r:embed="rId2">
            <a:biLevel thresh="7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3470" y="1267692"/>
            <a:ext cx="7285059" cy="56696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C00000"/>
                </a:solidFill>
              </a:rPr>
              <a:t>What fruit do you see? </a:t>
            </a:r>
            <a:endParaRPr lang="en-US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7016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Color </a:t>
            </a:r>
            <a:endParaRPr 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Have the students color in their fruit basket using unique colors</a:t>
            </a:r>
          </a:p>
          <a:p>
            <a:endParaRPr lang="en-US" dirty="0"/>
          </a:p>
          <a:p>
            <a:endParaRPr lang="en-US" dirty="0"/>
          </a:p>
        </p:txBody>
      </p:sp>
      <p:pic>
        <p:nvPicPr>
          <p:cNvPr id="4" name="그림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454320"/>
            <a:ext cx="6317673" cy="4403680"/>
          </a:xfrm>
          <a:prstGeom prst="rect">
            <a:avLst/>
          </a:prstGeom>
        </p:spPr>
      </p:pic>
      <p:pic>
        <p:nvPicPr>
          <p:cNvPr id="5" name="그림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81255" y="2486864"/>
            <a:ext cx="6110745" cy="43711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3186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C00000"/>
                </a:solidFill>
              </a:rPr>
              <a:t>Play 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Choose a color and a fruit at random.  </a:t>
            </a:r>
          </a:p>
          <a:p>
            <a:endParaRPr lang="en-US" dirty="0"/>
          </a:p>
          <a:p>
            <a:r>
              <a:rPr lang="en-US" altLang="ko-KR" dirty="0" smtClean="0"/>
              <a:t>Script: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What is it?  </a:t>
            </a:r>
          </a:p>
          <a:p>
            <a:pPr lvl="1"/>
            <a:r>
              <a:rPr lang="en-US" dirty="0" smtClean="0">
                <a:solidFill>
                  <a:srgbClr val="00B0F0"/>
                </a:solidFill>
              </a:rPr>
              <a:t>It’s a ________.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What color is it?</a:t>
            </a:r>
          </a:p>
          <a:p>
            <a:pPr lvl="1"/>
            <a:r>
              <a:rPr lang="en-US" dirty="0" smtClean="0">
                <a:solidFill>
                  <a:srgbClr val="00B0F0"/>
                </a:solidFill>
              </a:rPr>
              <a:t>It’s _________.</a:t>
            </a:r>
            <a:r>
              <a:rPr lang="en-US" dirty="0">
                <a:solidFill>
                  <a:srgbClr val="00B0F0"/>
                </a:solidFill>
              </a:rPr>
              <a:t> </a:t>
            </a:r>
            <a:r>
              <a:rPr lang="en-US" dirty="0" smtClean="0">
                <a:solidFill>
                  <a:srgbClr val="00B0F0"/>
                </a:solidFill>
              </a:rPr>
              <a:t>  It’s a _________ __________.</a:t>
            </a:r>
          </a:p>
        </p:txBody>
      </p:sp>
    </p:spTree>
    <p:extLst>
      <p:ext uri="{BB962C8B-B14F-4D97-AF65-F5344CB8AC3E}">
        <p14:creationId xmlns:p14="http://schemas.microsoft.com/office/powerpoint/2010/main" val="363669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9144000" y="360919"/>
            <a:ext cx="2750127" cy="1325563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n-US" dirty="0" smtClean="0"/>
              <a:t>Score</a:t>
            </a:r>
            <a:endParaRPr lang="en-US" dirty="0"/>
          </a:p>
        </p:txBody>
      </p:sp>
      <p:pic>
        <p:nvPicPr>
          <p:cNvPr id="1026" name="Picture 2" descr="Image result for color page frui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3518" y="0"/>
            <a:ext cx="8967355" cy="69788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제목 1"/>
          <p:cNvSpPr txBox="1">
            <a:spLocks/>
          </p:cNvSpPr>
          <p:nvPr/>
        </p:nvSpPr>
        <p:spPr>
          <a:xfrm>
            <a:off x="9144000" y="1686482"/>
            <a:ext cx="2750127" cy="471431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1694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160</TotalTime>
  <Words>97</Words>
  <Application>Microsoft Office PowerPoint</Application>
  <PresentationFormat>와이드스크린</PresentationFormat>
  <Paragraphs>22</Paragraphs>
  <Slides>8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8</vt:i4>
      </vt:variant>
    </vt:vector>
  </HeadingPairs>
  <TitlesOfParts>
    <vt:vector size="13" baseType="lpstr">
      <vt:lpstr>맑은 고딕</vt:lpstr>
      <vt:lpstr>Arial</vt:lpstr>
      <vt:lpstr>Calibri</vt:lpstr>
      <vt:lpstr>Calibri Light</vt:lpstr>
      <vt:lpstr>Office 테마</vt:lpstr>
      <vt:lpstr>Funny Fruit</vt:lpstr>
      <vt:lpstr>Prepare</vt:lpstr>
      <vt:lpstr>Score</vt:lpstr>
      <vt:lpstr>Warm Up:  </vt:lpstr>
      <vt:lpstr>What fruit do you see? </vt:lpstr>
      <vt:lpstr>Color </vt:lpstr>
      <vt:lpstr>Play </vt:lpstr>
      <vt:lpstr>Score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Funny Fruit</dc:title>
  <dc:creator>user</dc:creator>
  <cp:lastModifiedBy>user</cp:lastModifiedBy>
  <cp:revision>7</cp:revision>
  <cp:lastPrinted>2016-09-12T05:38:36Z</cp:lastPrinted>
  <dcterms:created xsi:type="dcterms:W3CDTF">2016-09-12T05:38:25Z</dcterms:created>
  <dcterms:modified xsi:type="dcterms:W3CDTF">2017-02-20T05:58:40Z</dcterms:modified>
</cp:coreProperties>
</file>