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A35F-1FEC-4408-A975-0E9F7865E10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E731-5E4F-421F-98A7-E8324A52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4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A35F-1FEC-4408-A975-0E9F7865E10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E731-5E4F-421F-98A7-E8324A52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2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A35F-1FEC-4408-A975-0E9F7865E10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E731-5E4F-421F-98A7-E8324A52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8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A35F-1FEC-4408-A975-0E9F7865E10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E731-5E4F-421F-98A7-E8324A52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14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A35F-1FEC-4408-A975-0E9F7865E10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E731-5E4F-421F-98A7-E8324A52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3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A35F-1FEC-4408-A975-0E9F7865E10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E731-5E4F-421F-98A7-E8324A52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7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A35F-1FEC-4408-A975-0E9F7865E10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E731-5E4F-421F-98A7-E8324A52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7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A35F-1FEC-4408-A975-0E9F7865E10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E731-5E4F-421F-98A7-E8324A52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65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A35F-1FEC-4408-A975-0E9F7865E10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E731-5E4F-421F-98A7-E8324A52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9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A35F-1FEC-4408-A975-0E9F7865E10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E731-5E4F-421F-98A7-E8324A52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8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A35F-1FEC-4408-A975-0E9F7865E10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3E731-5E4F-421F-98A7-E8324A52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37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3A35F-1FEC-4408-A975-0E9F7865E10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3E731-5E4F-421F-98A7-E8324A524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8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Funny Fruit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4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Prepare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a copy of the FRUITS and a copy of the COLORS on differently colored paper. </a:t>
            </a:r>
          </a:p>
          <a:p>
            <a:endParaRPr lang="en-US" dirty="0"/>
          </a:p>
          <a:p>
            <a:r>
              <a:rPr lang="en-US" dirty="0" smtClean="0"/>
              <a:t>Print a copy of the following page for each student.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18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0" y="360919"/>
            <a:ext cx="2750127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Score</a:t>
            </a:r>
            <a:endParaRPr lang="en-US" dirty="0"/>
          </a:p>
        </p:txBody>
      </p:sp>
      <p:pic>
        <p:nvPicPr>
          <p:cNvPr id="1026" name="Picture 2" descr="Image result for color page fru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518" y="0"/>
            <a:ext cx="8967355" cy="697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9144000" y="1686482"/>
            <a:ext cx="2750127" cy="4714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5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Warm Up: 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Have students name the types of fruit in the basket.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62974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olor page fruit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470" y="1267692"/>
            <a:ext cx="7285059" cy="566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What fruit do you see?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01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the students color in their fruit basket using unique colors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54320"/>
            <a:ext cx="6317673" cy="440368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1255" y="2486864"/>
            <a:ext cx="6110745" cy="437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18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Play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color and a fruit at random.  </a:t>
            </a:r>
          </a:p>
          <a:p>
            <a:endParaRPr lang="en-US" dirty="0"/>
          </a:p>
          <a:p>
            <a:r>
              <a:rPr lang="en-US" altLang="ko-KR" dirty="0" smtClean="0"/>
              <a:t>Script: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What is it?  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It’s a ________.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What color is it?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It’s _________.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It’s a _________ __________.</a:t>
            </a:r>
          </a:p>
        </p:txBody>
      </p:sp>
    </p:spTree>
    <p:extLst>
      <p:ext uri="{BB962C8B-B14F-4D97-AF65-F5344CB8AC3E}">
        <p14:creationId xmlns:p14="http://schemas.microsoft.com/office/powerpoint/2010/main" val="36366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0" y="360919"/>
            <a:ext cx="2750127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Score</a:t>
            </a:r>
            <a:endParaRPr lang="en-US" dirty="0"/>
          </a:p>
        </p:txBody>
      </p:sp>
      <p:pic>
        <p:nvPicPr>
          <p:cNvPr id="1026" name="Picture 2" descr="Image result for color page fru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518" y="0"/>
            <a:ext cx="8967355" cy="697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9144000" y="1686482"/>
            <a:ext cx="2750127" cy="4714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69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97</Words>
  <Application>Microsoft Office PowerPoint</Application>
  <PresentationFormat>와이드스크린</PresentationFormat>
  <Paragraphs>22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맑은 고딕</vt:lpstr>
      <vt:lpstr>Arial</vt:lpstr>
      <vt:lpstr>Calibri</vt:lpstr>
      <vt:lpstr>Calibri Light</vt:lpstr>
      <vt:lpstr>Office 테마</vt:lpstr>
      <vt:lpstr>Funny Fruit</vt:lpstr>
      <vt:lpstr>Prepare</vt:lpstr>
      <vt:lpstr>Score</vt:lpstr>
      <vt:lpstr>Warm Up:  </vt:lpstr>
      <vt:lpstr>What fruit do you see? </vt:lpstr>
      <vt:lpstr>Color </vt:lpstr>
      <vt:lpstr>Play </vt:lpstr>
      <vt:lpstr>Score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Funny Fruit</dc:title>
  <dc:creator>user</dc:creator>
  <cp:lastModifiedBy>user</cp:lastModifiedBy>
  <cp:revision>7</cp:revision>
  <cp:lastPrinted>2016-09-12T05:38:36Z</cp:lastPrinted>
  <dcterms:created xsi:type="dcterms:W3CDTF">2016-09-12T05:38:25Z</dcterms:created>
  <dcterms:modified xsi:type="dcterms:W3CDTF">2017-02-20T05:58:40Z</dcterms:modified>
</cp:coreProperties>
</file>