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7" r:id="rId3"/>
    <p:sldId id="256" r:id="rId4"/>
    <p:sldId id="275" r:id="rId5"/>
    <p:sldId id="257" r:id="rId6"/>
    <p:sldId id="274" r:id="rId7"/>
    <p:sldId id="258" r:id="rId8"/>
    <p:sldId id="273" r:id="rId9"/>
    <p:sldId id="259" r:id="rId10"/>
    <p:sldId id="272" r:id="rId11"/>
    <p:sldId id="260" r:id="rId12"/>
    <p:sldId id="271" r:id="rId13"/>
    <p:sldId id="261" r:id="rId14"/>
    <p:sldId id="276" r:id="rId15"/>
    <p:sldId id="262" r:id="rId16"/>
    <p:sldId id="270" r:id="rId17"/>
    <p:sldId id="263" r:id="rId18"/>
    <p:sldId id="269" r:id="rId19"/>
    <p:sldId id="264" r:id="rId20"/>
    <p:sldId id="268" r:id="rId21"/>
    <p:sldId id="265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>
      <p:cViewPr varScale="1">
        <p:scale>
          <a:sx n="87" d="100"/>
          <a:sy n="87" d="100"/>
        </p:scale>
        <p:origin x="15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30EA-CF4F-41A2-8864-123DE5B1BD9D}" type="datetimeFigureOut">
              <a:rPr lang="en-CA" smtClean="0"/>
              <a:pPr/>
              <a:t>22/02/2017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005C-DA16-4C6E-B89D-C7621292158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30EA-CF4F-41A2-8864-123DE5B1BD9D}" type="datetimeFigureOut">
              <a:rPr lang="en-CA" smtClean="0"/>
              <a:pPr/>
              <a:t>22/02/2017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005C-DA16-4C6E-B89D-C7621292158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30EA-CF4F-41A2-8864-123DE5B1BD9D}" type="datetimeFigureOut">
              <a:rPr lang="en-CA" smtClean="0"/>
              <a:pPr/>
              <a:t>22/02/2017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005C-DA16-4C6E-B89D-C7621292158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30EA-CF4F-41A2-8864-123DE5B1BD9D}" type="datetimeFigureOut">
              <a:rPr lang="en-CA" smtClean="0"/>
              <a:pPr/>
              <a:t>22/02/2017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005C-DA16-4C6E-B89D-C7621292158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30EA-CF4F-41A2-8864-123DE5B1BD9D}" type="datetimeFigureOut">
              <a:rPr lang="en-CA" smtClean="0"/>
              <a:pPr/>
              <a:t>22/02/2017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005C-DA16-4C6E-B89D-C7621292158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30EA-CF4F-41A2-8864-123DE5B1BD9D}" type="datetimeFigureOut">
              <a:rPr lang="en-CA" smtClean="0"/>
              <a:pPr/>
              <a:t>22/02/2017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005C-DA16-4C6E-B89D-C7621292158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30EA-CF4F-41A2-8864-123DE5B1BD9D}" type="datetimeFigureOut">
              <a:rPr lang="en-CA" smtClean="0"/>
              <a:pPr/>
              <a:t>22/02/2017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005C-DA16-4C6E-B89D-C7621292158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30EA-CF4F-41A2-8864-123DE5B1BD9D}" type="datetimeFigureOut">
              <a:rPr lang="en-CA" smtClean="0"/>
              <a:pPr/>
              <a:t>22/02/2017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005C-DA16-4C6E-B89D-C7621292158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30EA-CF4F-41A2-8864-123DE5B1BD9D}" type="datetimeFigureOut">
              <a:rPr lang="en-CA" smtClean="0"/>
              <a:pPr/>
              <a:t>22/02/2017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005C-DA16-4C6E-B89D-C7621292158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30EA-CF4F-41A2-8864-123DE5B1BD9D}" type="datetimeFigureOut">
              <a:rPr lang="en-CA" smtClean="0"/>
              <a:pPr/>
              <a:t>22/02/2017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005C-DA16-4C6E-B89D-C7621292158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30EA-CF4F-41A2-8864-123DE5B1BD9D}" type="datetimeFigureOut">
              <a:rPr lang="en-CA" smtClean="0"/>
              <a:pPr/>
              <a:t>22/02/2017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005C-DA16-4C6E-B89D-C7621292158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A30EA-CF4F-41A2-8864-123DE5B1BD9D}" type="datetimeFigureOut">
              <a:rPr lang="en-CA" smtClean="0"/>
              <a:pPr/>
              <a:t>22/02/2017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C005C-DA16-4C6E-B89D-C7621292158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G-Market Game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much </a:t>
            </a:r>
            <a:r>
              <a:rPr lang="en-US" smtClean="0"/>
              <a:t>is it?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71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29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64088" y="2564904"/>
            <a:ext cx="2232248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729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64088" y="2780928"/>
            <a:ext cx="2232248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60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292080" y="2492896"/>
            <a:ext cx="2232248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60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7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436096" y="2564904"/>
            <a:ext cx="2232248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7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7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64088" y="2420888"/>
            <a:ext cx="2376264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How</a:t>
            </a:r>
            <a:r>
              <a:rPr lang="ko-KR" altLang="en-US" dirty="0" smtClean="0">
                <a:solidFill>
                  <a:srgbClr val="7030A0"/>
                </a:solidFill>
              </a:rPr>
              <a:t> </a:t>
            </a:r>
            <a:r>
              <a:rPr lang="en-US" altLang="ko-KR" dirty="0" smtClean="0">
                <a:solidFill>
                  <a:srgbClr val="7030A0"/>
                </a:solidFill>
              </a:rPr>
              <a:t>to Play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Give each group a white board and marker. </a:t>
            </a:r>
          </a:p>
          <a:p>
            <a:endParaRPr lang="en-US" altLang="ko-KR" dirty="0"/>
          </a:p>
          <a:p>
            <a:r>
              <a:rPr lang="en-US" altLang="ko-KR" dirty="0" smtClean="0"/>
              <a:t>You will see an item.  Guess how much it is.  Write, “It’s ______ dollars” 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(or you can use won) </a:t>
            </a:r>
          </a:p>
          <a:p>
            <a:endParaRPr lang="en-US" altLang="ko-KR" dirty="0"/>
          </a:p>
          <a:p>
            <a:r>
              <a:rPr lang="en-US" altLang="ko-KR" dirty="0" smtClean="0"/>
              <a:t>The closest answer gets a point.  </a:t>
            </a:r>
          </a:p>
        </p:txBody>
      </p:sp>
    </p:spTree>
    <p:extLst>
      <p:ext uri="{BB962C8B-B14F-4D97-AF65-F5344CB8AC3E}">
        <p14:creationId xmlns:p14="http://schemas.microsoft.com/office/powerpoint/2010/main" val="17332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7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60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652120" y="2492896"/>
            <a:ext cx="3240360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60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76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64088" y="2564904"/>
            <a:ext cx="2232248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76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79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64088" y="2564904"/>
            <a:ext cx="230425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79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2008"/>
            <a:ext cx="9201925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64088" y="2564904"/>
            <a:ext cx="2232248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72008"/>
            <a:ext cx="9201925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71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64088" y="2564904"/>
            <a:ext cx="2304256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38</Words>
  <Application>Microsoft Office PowerPoint</Application>
  <PresentationFormat>화면 슬라이드 쇼(4:3)</PresentationFormat>
  <Paragraphs>8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6" baseType="lpstr">
      <vt:lpstr>맑은 고딕</vt:lpstr>
      <vt:lpstr>Arial</vt:lpstr>
      <vt:lpstr>Calibri</vt:lpstr>
      <vt:lpstr>Office Theme</vt:lpstr>
      <vt:lpstr>G-Market Game</vt:lpstr>
      <vt:lpstr>How to Play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G-Market Game</dc:title>
  <dc:creator>Tim</dc:creator>
  <cp:lastModifiedBy>user</cp:lastModifiedBy>
  <cp:revision>9</cp:revision>
  <dcterms:created xsi:type="dcterms:W3CDTF">2014-09-11T12:15:27Z</dcterms:created>
  <dcterms:modified xsi:type="dcterms:W3CDTF">2017-02-22T05:59:27Z</dcterms:modified>
</cp:coreProperties>
</file>