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091E-E10D-4C4C-93DF-06CC82E1CF4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64FA-F848-4CC6-90CD-9D099B80C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8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091E-E10D-4C4C-93DF-06CC82E1CF4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64FA-F848-4CC6-90CD-9D099B80C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5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091E-E10D-4C4C-93DF-06CC82E1CF4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64FA-F848-4CC6-90CD-9D099B80C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8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091E-E10D-4C4C-93DF-06CC82E1CF4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64FA-F848-4CC6-90CD-9D099B80C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9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091E-E10D-4C4C-93DF-06CC82E1CF4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64FA-F848-4CC6-90CD-9D099B80C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091E-E10D-4C4C-93DF-06CC82E1CF4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64FA-F848-4CC6-90CD-9D099B80C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1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091E-E10D-4C4C-93DF-06CC82E1CF4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64FA-F848-4CC6-90CD-9D099B80C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091E-E10D-4C4C-93DF-06CC82E1CF4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64FA-F848-4CC6-90CD-9D099B80C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091E-E10D-4C4C-93DF-06CC82E1CF4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64FA-F848-4CC6-90CD-9D099B80C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7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091E-E10D-4C4C-93DF-06CC82E1CF4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64FA-F848-4CC6-90CD-9D099B80C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1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091E-E10D-4C4C-93DF-06CC82E1CF4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64FA-F848-4CC6-90CD-9D099B80C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5091E-E10D-4C4C-93DF-06CC82E1CF4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864FA-F848-4CC6-90CD-9D099B80C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3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Slap Shopping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Prepare: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Print out the cards (one set for each group)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Note that there are two items on each card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Divide students into groups of 3-5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Set Up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Place all the cards on the table face up in reach of all the </a:t>
            </a:r>
            <a:r>
              <a:rPr lang="en-US" dirty="0" smtClean="0">
                <a:solidFill>
                  <a:srgbClr val="0070C0"/>
                </a:solidFill>
              </a:rPr>
              <a:t>students</a:t>
            </a:r>
            <a:endParaRPr lang="en-U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How to play: 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537856"/>
            <a:ext cx="10515600" cy="532014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One student is the leader.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That student will ask one of the others, “Can I help you?”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Choosing a type of item, the second student can respond, “I want a _________.”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Then all the students will say, “How much is it?”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The leader will say, “It’s ________ dollars.”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The first student to put their hand on the matching card can take the card (it counts as a point)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The student with the most cards / points at the end of the game is the winner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solidFill>
                  <a:srgbClr val="7030A0"/>
                </a:solidFill>
              </a:rPr>
              <a:t>Example 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4" name="사각형 설명선 3"/>
          <p:cNvSpPr/>
          <p:nvPr/>
        </p:nvSpPr>
        <p:spPr>
          <a:xfrm>
            <a:off x="103909" y="1856943"/>
            <a:ext cx="5631873" cy="2569585"/>
          </a:xfrm>
          <a:prstGeom prst="wedgeRectCallout">
            <a:avLst>
              <a:gd name="adj1" fmla="val -2568"/>
              <a:gd name="adj2" fmla="val 11021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tx1"/>
                </a:solidFill>
                <a:latin typeface="MS Reference Sans Serif" panose="020B0604030504040204" pitchFamily="34" charset="0"/>
              </a:rPr>
              <a:t>Can I help you? </a:t>
            </a:r>
            <a:endParaRPr lang="ko-KR" altLang="en-US" sz="3600" dirty="0">
              <a:solidFill>
                <a:schemeClr val="tx1"/>
              </a:solidFill>
              <a:latin typeface="MS Reference Sans Serif" panose="020B0604030504040204" pitchFamily="34" charset="0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38200" y="5754543"/>
            <a:ext cx="396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Leader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7671955" y="5754543"/>
            <a:ext cx="396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Student  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사각형 설명선 6"/>
          <p:cNvSpPr/>
          <p:nvPr/>
        </p:nvSpPr>
        <p:spPr>
          <a:xfrm>
            <a:off x="6560127" y="1856942"/>
            <a:ext cx="5631873" cy="2569585"/>
          </a:xfrm>
          <a:prstGeom prst="wedgeRectCallout">
            <a:avLst>
              <a:gd name="adj1" fmla="val 9240"/>
              <a:gd name="adj2" fmla="val 115474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/>
              <a:t>I want a toy car.  </a:t>
            </a:r>
            <a:endParaRPr lang="ko-KR" altLang="en-US" sz="440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403" y="5015418"/>
            <a:ext cx="3632350" cy="1293235"/>
          </a:xfrm>
          <a:prstGeom prst="rect">
            <a:avLst/>
          </a:prstGeom>
        </p:spPr>
      </p:pic>
      <p:sp>
        <p:nvSpPr>
          <p:cNvPr id="11" name="사각형 설명선 10"/>
          <p:cNvSpPr/>
          <p:nvPr/>
        </p:nvSpPr>
        <p:spPr>
          <a:xfrm>
            <a:off x="6560127" y="1856941"/>
            <a:ext cx="5631873" cy="2569585"/>
          </a:xfrm>
          <a:prstGeom prst="wedgeRectCallout">
            <a:avLst>
              <a:gd name="adj1" fmla="val 24923"/>
              <a:gd name="adj2" fmla="val -7903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/>
              <a:t>How much is it?  </a:t>
            </a:r>
            <a:endParaRPr lang="ko-KR" altLang="en-US" sz="4400" dirty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7928264" y="216151"/>
            <a:ext cx="396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Students  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사각형 설명선 12"/>
          <p:cNvSpPr/>
          <p:nvPr/>
        </p:nvSpPr>
        <p:spPr>
          <a:xfrm>
            <a:off x="103908" y="1891722"/>
            <a:ext cx="5631873" cy="2569585"/>
          </a:xfrm>
          <a:prstGeom prst="wedgeRectCallout">
            <a:avLst>
              <a:gd name="adj1" fmla="val -2568"/>
              <a:gd name="adj2" fmla="val 11021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tx1"/>
                </a:solidFill>
                <a:latin typeface="MS Reference Sans Serif" panose="020B0604030504040204" pitchFamily="34" charset="0"/>
              </a:rPr>
              <a:t>It’s 21 dollars. </a:t>
            </a:r>
            <a:endParaRPr lang="ko-KR" altLang="en-US" sz="3600" dirty="0">
              <a:solidFill>
                <a:schemeClr val="tx1"/>
              </a:solidFill>
              <a:latin typeface="MS Reference Sans Serif" panose="020B0604030504040204" pitchFamily="34" charset="0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81" y="5569527"/>
            <a:ext cx="1932710" cy="128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5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922463"/>
            <a:ext cx="2520000" cy="1800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$23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 rot="10800000">
            <a:off x="0" y="122463"/>
            <a:ext cx="252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$5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571955" y="1922463"/>
            <a:ext cx="252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$22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 rot="10800000">
            <a:off x="2571955" y="122463"/>
            <a:ext cx="252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$1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5154301" y="1922463"/>
            <a:ext cx="252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$21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 rot="10800000">
            <a:off x="5154301" y="122463"/>
            <a:ext cx="252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$9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7736647" y="1922463"/>
            <a:ext cx="252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$20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 rot="10800000">
            <a:off x="7736647" y="122463"/>
            <a:ext cx="252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$8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 rot="16200000">
            <a:off x="1637426" y="4531745"/>
            <a:ext cx="252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$1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 rot="5400000">
            <a:off x="-162574" y="4531745"/>
            <a:ext cx="252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$19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 rot="16200000">
            <a:off x="5299772" y="4531745"/>
            <a:ext cx="252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$4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 rot="5400000">
            <a:off x="3499772" y="4531745"/>
            <a:ext cx="252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$2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 rot="16200000">
            <a:off x="8920554" y="4531746"/>
            <a:ext cx="252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$3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 rot="5400000">
            <a:off x="7120554" y="4531746"/>
            <a:ext cx="252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$8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736647" y="122462"/>
            <a:ext cx="2520000" cy="360000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직사각형 16"/>
          <p:cNvSpPr/>
          <p:nvPr/>
        </p:nvSpPr>
        <p:spPr>
          <a:xfrm>
            <a:off x="5185474" y="122461"/>
            <a:ext cx="2520000" cy="360000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직사각형 17"/>
          <p:cNvSpPr/>
          <p:nvPr/>
        </p:nvSpPr>
        <p:spPr>
          <a:xfrm>
            <a:off x="2613519" y="122461"/>
            <a:ext cx="2520000" cy="360000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직사각형 18"/>
          <p:cNvSpPr/>
          <p:nvPr/>
        </p:nvSpPr>
        <p:spPr>
          <a:xfrm>
            <a:off x="20782" y="122461"/>
            <a:ext cx="2520000" cy="360000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직사각형 19"/>
          <p:cNvSpPr/>
          <p:nvPr/>
        </p:nvSpPr>
        <p:spPr>
          <a:xfrm rot="16200000">
            <a:off x="737423" y="3649642"/>
            <a:ext cx="2520000" cy="360000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직사각형 20"/>
          <p:cNvSpPr/>
          <p:nvPr/>
        </p:nvSpPr>
        <p:spPr>
          <a:xfrm rot="16200000">
            <a:off x="4370315" y="3649641"/>
            <a:ext cx="2520000" cy="360000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직사각형 21"/>
          <p:cNvSpPr/>
          <p:nvPr/>
        </p:nvSpPr>
        <p:spPr>
          <a:xfrm rot="16200000">
            <a:off x="8010162" y="3649642"/>
            <a:ext cx="2520000" cy="360000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toy ca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" y="1609573"/>
            <a:ext cx="1941513" cy="194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oy ca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20" y="1517425"/>
            <a:ext cx="2125807" cy="212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oy ca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15" y="2025030"/>
            <a:ext cx="1551254" cy="113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yellow toy ca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74" y="1670187"/>
            <a:ext cx="2509703" cy="18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green toy ca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1934">
            <a:off x="236720" y="4675366"/>
            <a:ext cx="2325597" cy="158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pencil case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68279">
            <a:off x="267209" y="545879"/>
            <a:ext cx="2096069" cy="122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pencil case 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57454" y="4528566"/>
            <a:ext cx="2329873" cy="171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pencil case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04239">
            <a:off x="9042876" y="4740941"/>
            <a:ext cx="1932783" cy="145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birthday card 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71723">
            <a:off x="2797754" y="222679"/>
            <a:ext cx="1528980" cy="158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birthday card 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2773" y="4965704"/>
            <a:ext cx="1652397" cy="111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comic book cover clip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16614">
            <a:off x="5879403" y="303794"/>
            <a:ext cx="1007860" cy="150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comic book cover clipar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74698">
            <a:off x="7712464" y="4943074"/>
            <a:ext cx="1285940" cy="17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soccer ball 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336" y="699241"/>
            <a:ext cx="1213035" cy="121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ruler 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7302">
            <a:off x="1593811" y="5300194"/>
            <a:ext cx="2120574" cy="33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0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922463"/>
            <a:ext cx="2520000" cy="1800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$10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 rot="10800000">
            <a:off x="0" y="122463"/>
            <a:ext cx="252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$2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571955" y="1922463"/>
            <a:ext cx="252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$3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 rot="10800000">
            <a:off x="2571955" y="122463"/>
            <a:ext cx="252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$6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5154301" y="1922463"/>
            <a:ext cx="252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$7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 rot="10800000">
            <a:off x="5154301" y="122463"/>
            <a:ext cx="252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$3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7736647" y="1922463"/>
            <a:ext cx="252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$9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 rot="10800000">
            <a:off x="7736647" y="122463"/>
            <a:ext cx="252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$4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 rot="16200000">
            <a:off x="1637426" y="4531745"/>
            <a:ext cx="252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$2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 rot="5400000">
            <a:off x="-162574" y="4531745"/>
            <a:ext cx="252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$5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 rot="16200000">
            <a:off x="5299772" y="4531745"/>
            <a:ext cx="252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$6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 rot="5400000">
            <a:off x="3499772" y="4531745"/>
            <a:ext cx="252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$11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 rot="16200000">
            <a:off x="8920554" y="4531746"/>
            <a:ext cx="252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$5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 rot="5400000">
            <a:off x="7120554" y="4531746"/>
            <a:ext cx="252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$4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736647" y="122462"/>
            <a:ext cx="2520000" cy="360000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직사각형 16"/>
          <p:cNvSpPr/>
          <p:nvPr/>
        </p:nvSpPr>
        <p:spPr>
          <a:xfrm>
            <a:off x="5185474" y="122461"/>
            <a:ext cx="2520000" cy="360000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직사각형 17"/>
          <p:cNvSpPr/>
          <p:nvPr/>
        </p:nvSpPr>
        <p:spPr>
          <a:xfrm>
            <a:off x="2613519" y="122461"/>
            <a:ext cx="2520000" cy="360000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직사각형 18"/>
          <p:cNvSpPr/>
          <p:nvPr/>
        </p:nvSpPr>
        <p:spPr>
          <a:xfrm>
            <a:off x="20782" y="122461"/>
            <a:ext cx="2520000" cy="360000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직사각형 19"/>
          <p:cNvSpPr/>
          <p:nvPr/>
        </p:nvSpPr>
        <p:spPr>
          <a:xfrm rot="16200000">
            <a:off x="737423" y="3649642"/>
            <a:ext cx="2520000" cy="360000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직사각형 20"/>
          <p:cNvSpPr/>
          <p:nvPr/>
        </p:nvSpPr>
        <p:spPr>
          <a:xfrm rot="16200000">
            <a:off x="4370315" y="3649641"/>
            <a:ext cx="2520000" cy="360000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직사각형 21"/>
          <p:cNvSpPr/>
          <p:nvPr/>
        </p:nvSpPr>
        <p:spPr>
          <a:xfrm rot="16200000">
            <a:off x="8010162" y="3649642"/>
            <a:ext cx="2520000" cy="360000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pencil case 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334" y="519595"/>
            <a:ext cx="2417330" cy="162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encil cas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0228" y="246015"/>
            <a:ext cx="2588780" cy="165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birthday card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69401">
            <a:off x="5450085" y="290793"/>
            <a:ext cx="1047493" cy="153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birthday card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84732" y="633884"/>
            <a:ext cx="1628486" cy="122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birthday card clipar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7915">
            <a:off x="585984" y="4970430"/>
            <a:ext cx="1080620" cy="157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comic book cover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8272">
            <a:off x="6212895" y="2010031"/>
            <a:ext cx="1072291" cy="162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comic book cover clip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13979">
            <a:off x="5997126" y="4163259"/>
            <a:ext cx="1044459" cy="157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comic book cove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85838">
            <a:off x="9592050" y="4215223"/>
            <a:ext cx="1076394" cy="148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soccer ball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068">
            <a:off x="594489" y="1975512"/>
            <a:ext cx="1501941" cy="135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mage result for soccer ball 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126" y="1936971"/>
            <a:ext cx="1232766" cy="123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mage result for soccer ball 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72893" y="5113227"/>
            <a:ext cx="1197270" cy="119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Image result for ruler 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5829">
            <a:off x="2611299" y="2483389"/>
            <a:ext cx="2449656" cy="30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Image result for ruler 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65862">
            <a:off x="1462551" y="5277598"/>
            <a:ext cx="2365916" cy="42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Image result for ruler 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9398">
            <a:off x="7373445" y="5231569"/>
            <a:ext cx="2425849" cy="45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8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922463"/>
            <a:ext cx="2520000" cy="1800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$12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 rot="10800000">
            <a:off x="0" y="122463"/>
            <a:ext cx="252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$5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0782" y="122461"/>
            <a:ext cx="2520000" cy="360000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soccer ball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94" y="1922461"/>
            <a:ext cx="1267853" cy="12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ruler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0441" y="565740"/>
            <a:ext cx="2622787" cy="131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4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235</Words>
  <Application>Microsoft Office PowerPoint</Application>
  <PresentationFormat>와이드스크린</PresentationFormat>
  <Paragraphs>60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5" baseType="lpstr">
      <vt:lpstr>맑은 고딕</vt:lpstr>
      <vt:lpstr>Arial</vt:lpstr>
      <vt:lpstr>Arial Black</vt:lpstr>
      <vt:lpstr>Calibri</vt:lpstr>
      <vt:lpstr>Calibri Light</vt:lpstr>
      <vt:lpstr>MS Reference Sans Serif</vt:lpstr>
      <vt:lpstr>Office 테마</vt:lpstr>
      <vt:lpstr>Slap Shopping</vt:lpstr>
      <vt:lpstr>Prepare: </vt:lpstr>
      <vt:lpstr>Set Up</vt:lpstr>
      <vt:lpstr>How to play:  </vt:lpstr>
      <vt:lpstr>Example  </vt:lpstr>
      <vt:lpstr>$23</vt:lpstr>
      <vt:lpstr>$10</vt:lpstr>
      <vt:lpstr>$12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Slap Shopping</dc:title>
  <dc:creator>user</dc:creator>
  <cp:lastModifiedBy>user</cp:lastModifiedBy>
  <cp:revision>15</cp:revision>
  <dcterms:created xsi:type="dcterms:W3CDTF">2016-09-30T03:46:27Z</dcterms:created>
  <dcterms:modified xsi:type="dcterms:W3CDTF">2017-02-22T06:48:00Z</dcterms:modified>
</cp:coreProperties>
</file>