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02AD-6DDC-4F97-8B95-F50419A5E73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DF8D-B23A-49AA-8FE1-2C35F092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82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02AD-6DDC-4F97-8B95-F50419A5E73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DF8D-B23A-49AA-8FE1-2C35F092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7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02AD-6DDC-4F97-8B95-F50419A5E73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DF8D-B23A-49AA-8FE1-2C35F092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86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02AD-6DDC-4F97-8B95-F50419A5E73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DF8D-B23A-49AA-8FE1-2C35F092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21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02AD-6DDC-4F97-8B95-F50419A5E73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DF8D-B23A-49AA-8FE1-2C35F092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56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02AD-6DDC-4F97-8B95-F50419A5E73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DF8D-B23A-49AA-8FE1-2C35F092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68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02AD-6DDC-4F97-8B95-F50419A5E73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DF8D-B23A-49AA-8FE1-2C35F092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82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02AD-6DDC-4F97-8B95-F50419A5E73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DF8D-B23A-49AA-8FE1-2C35F092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02AD-6DDC-4F97-8B95-F50419A5E73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DF8D-B23A-49AA-8FE1-2C35F092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76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02AD-6DDC-4F97-8B95-F50419A5E73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DF8D-B23A-49AA-8FE1-2C35F092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53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502AD-6DDC-4F97-8B95-F50419A5E73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4DF8D-B23A-49AA-8FE1-2C35F092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77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502AD-6DDC-4F97-8B95-F50419A5E735}" type="datetimeFigureOut">
              <a:rPr lang="en-US" smtClean="0"/>
              <a:t>9/30/2016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4DF8D-B23A-49AA-8FE1-2C35F0921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1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gif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18" Type="http://schemas.openxmlformats.org/officeDocument/2006/relationships/image" Target="../media/image46.png"/><Relationship Id="rId3" Type="http://schemas.openxmlformats.org/officeDocument/2006/relationships/image" Target="../media/image31.jpeg"/><Relationship Id="rId21" Type="http://schemas.openxmlformats.org/officeDocument/2006/relationships/image" Target="../media/image49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17" Type="http://schemas.openxmlformats.org/officeDocument/2006/relationships/image" Target="../media/image45.jpeg"/><Relationship Id="rId2" Type="http://schemas.openxmlformats.org/officeDocument/2006/relationships/image" Target="../media/image30.jpeg"/><Relationship Id="rId16" Type="http://schemas.openxmlformats.org/officeDocument/2006/relationships/image" Target="../media/image44.jpeg"/><Relationship Id="rId20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19" Type="http://schemas.openxmlformats.org/officeDocument/2006/relationships/image" Target="../media/image47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$50 Gift Certificate Game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8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group has $50.  You can’t spend more than that. </a:t>
            </a:r>
          </a:p>
          <a:p>
            <a:endParaRPr lang="en-US" dirty="0"/>
          </a:p>
          <a:p>
            <a:r>
              <a:rPr lang="en-US" dirty="0" smtClean="0"/>
              <a:t>You may return one item.  </a:t>
            </a:r>
          </a:p>
          <a:p>
            <a:endParaRPr lang="en-US" dirty="0"/>
          </a:p>
          <a:p>
            <a:r>
              <a:rPr lang="en-US" dirty="0" smtClean="0"/>
              <a:t>Use English:</a:t>
            </a:r>
            <a:br>
              <a:rPr lang="en-US" dirty="0" smtClean="0"/>
            </a:br>
            <a:r>
              <a:rPr lang="en-US" dirty="0" smtClean="0">
                <a:solidFill>
                  <a:srgbClr val="7030A0"/>
                </a:solidFill>
              </a:rPr>
              <a:t>“I want ____________”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>“How much is it?”  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제목 1"/>
          <p:cNvSpPr txBox="1">
            <a:spLocks/>
          </p:cNvSpPr>
          <p:nvPr/>
        </p:nvSpPr>
        <p:spPr>
          <a:xfrm>
            <a:off x="9887962" y="532813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$28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58" name="jacket" descr="Image result for jack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713" y="-4627"/>
            <a:ext cx="2614101" cy="250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제목 1"/>
          <p:cNvSpPr txBox="1">
            <a:spLocks/>
          </p:cNvSpPr>
          <p:nvPr/>
        </p:nvSpPr>
        <p:spPr>
          <a:xfrm>
            <a:off x="1935049" y="2689042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$12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제목 1"/>
          <p:cNvSpPr txBox="1">
            <a:spLocks/>
          </p:cNvSpPr>
          <p:nvPr/>
        </p:nvSpPr>
        <p:spPr>
          <a:xfrm>
            <a:off x="2201916" y="5748706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제목 1"/>
          <p:cNvSpPr txBox="1">
            <a:spLocks/>
          </p:cNvSpPr>
          <p:nvPr/>
        </p:nvSpPr>
        <p:spPr>
          <a:xfrm>
            <a:off x="8663777" y="2361284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$11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6381557" y="4954354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$19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jenga" descr="Image result for jeng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73" y="2165583"/>
            <a:ext cx="2509215" cy="2509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제목 1"/>
          <p:cNvSpPr txBox="1">
            <a:spLocks/>
          </p:cNvSpPr>
          <p:nvPr/>
        </p:nvSpPr>
        <p:spPr>
          <a:xfrm>
            <a:off x="6833314" y="1643214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$6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4245397" y="1258742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$6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제목 1"/>
          <p:cNvSpPr txBox="1">
            <a:spLocks/>
          </p:cNvSpPr>
          <p:nvPr/>
        </p:nvSpPr>
        <p:spPr>
          <a:xfrm>
            <a:off x="4317188" y="5485351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6" name="pens" descr="Image result for bic pen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060" y="4772633"/>
            <a:ext cx="1875337" cy="2156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water gun" descr="Image result for water gu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188" y="865372"/>
            <a:ext cx="2529274" cy="252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coloring book" descr="Image result for coloring boo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451" y="924004"/>
            <a:ext cx="1627166" cy="237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movie" descr="Image result for guardians of the galaxy blura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092" y="2473009"/>
            <a:ext cx="1480210" cy="1945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제목 1"/>
          <p:cNvSpPr txBox="1">
            <a:spLocks/>
          </p:cNvSpPr>
          <p:nvPr/>
        </p:nvSpPr>
        <p:spPr>
          <a:xfrm>
            <a:off x="4552540" y="3817448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제목 1"/>
          <p:cNvSpPr txBox="1">
            <a:spLocks/>
          </p:cNvSpPr>
          <p:nvPr/>
        </p:nvSpPr>
        <p:spPr>
          <a:xfrm>
            <a:off x="10664349" y="5791205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$6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제목 1"/>
          <p:cNvSpPr txBox="1">
            <a:spLocks/>
          </p:cNvSpPr>
          <p:nvPr/>
        </p:nvSpPr>
        <p:spPr>
          <a:xfrm>
            <a:off x="8479697" y="5222434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$9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68" name="sunglasses" descr="Image result for cheap sunglasses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263" y="3694596"/>
            <a:ext cx="2687274" cy="117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robot" descr="Image result for robot toy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047" y="4149120"/>
            <a:ext cx="1819573" cy="2726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aint" descr="Image result for paint set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731" y="4889693"/>
            <a:ext cx="2625453" cy="203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comic" descr="Image result for comic book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71122">
            <a:off x="10816485" y="4840993"/>
            <a:ext cx="1278414" cy="192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hone" descr="Image result for girlstoy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889" y="4796177"/>
            <a:ext cx="1827003" cy="182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제목 1"/>
          <p:cNvSpPr txBox="1">
            <a:spLocks/>
          </p:cNvSpPr>
          <p:nvPr/>
        </p:nvSpPr>
        <p:spPr>
          <a:xfrm>
            <a:off x="-32215" y="355266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$16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7" name="제목 1"/>
          <p:cNvSpPr txBox="1">
            <a:spLocks/>
          </p:cNvSpPr>
          <p:nvPr/>
        </p:nvSpPr>
        <p:spPr>
          <a:xfrm>
            <a:off x="205818" y="5704157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" name="제목 1"/>
          <p:cNvSpPr txBox="1">
            <a:spLocks/>
          </p:cNvSpPr>
          <p:nvPr/>
        </p:nvSpPr>
        <p:spPr>
          <a:xfrm>
            <a:off x="2495609" y="641895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" name="제목 1"/>
          <p:cNvSpPr txBox="1">
            <a:spLocks/>
          </p:cNvSpPr>
          <p:nvPr/>
        </p:nvSpPr>
        <p:spPr>
          <a:xfrm>
            <a:off x="188688" y="3613863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$7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Image result for things for kids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0" y="-4627"/>
            <a:ext cx="22479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piggy bank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892" y="3049510"/>
            <a:ext cx="2591134" cy="207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appl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36" y="5189313"/>
            <a:ext cx="1278265" cy="163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olor pencils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011" y="117426"/>
            <a:ext cx="1422230" cy="191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35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제목 1"/>
          <p:cNvSpPr txBox="1">
            <a:spLocks/>
          </p:cNvSpPr>
          <p:nvPr/>
        </p:nvSpPr>
        <p:spPr>
          <a:xfrm>
            <a:off x="5843779" y="2825138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$11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제목 1"/>
          <p:cNvSpPr txBox="1">
            <a:spLocks/>
          </p:cNvSpPr>
          <p:nvPr/>
        </p:nvSpPr>
        <p:spPr>
          <a:xfrm>
            <a:off x="4864003" y="5174700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제목 1"/>
          <p:cNvSpPr txBox="1">
            <a:spLocks/>
          </p:cNvSpPr>
          <p:nvPr/>
        </p:nvSpPr>
        <p:spPr>
          <a:xfrm>
            <a:off x="10224569" y="5398515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$9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8047879" y="3597423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제목 1"/>
          <p:cNvSpPr txBox="1">
            <a:spLocks/>
          </p:cNvSpPr>
          <p:nvPr/>
        </p:nvSpPr>
        <p:spPr>
          <a:xfrm>
            <a:off x="7120060" y="5398515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제목 1"/>
          <p:cNvSpPr txBox="1">
            <a:spLocks/>
          </p:cNvSpPr>
          <p:nvPr/>
        </p:nvSpPr>
        <p:spPr>
          <a:xfrm>
            <a:off x="2226025" y="4705274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제목 1"/>
          <p:cNvSpPr txBox="1">
            <a:spLocks/>
          </p:cNvSpPr>
          <p:nvPr/>
        </p:nvSpPr>
        <p:spPr>
          <a:xfrm>
            <a:off x="105068" y="4989287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$6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제목 1"/>
          <p:cNvSpPr txBox="1">
            <a:spLocks/>
          </p:cNvSpPr>
          <p:nvPr/>
        </p:nvSpPr>
        <p:spPr>
          <a:xfrm>
            <a:off x="9851901" y="2640794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>
          <a:xfrm>
            <a:off x="10375967" y="673500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제목 1"/>
          <p:cNvSpPr txBox="1">
            <a:spLocks/>
          </p:cNvSpPr>
          <p:nvPr/>
        </p:nvSpPr>
        <p:spPr>
          <a:xfrm>
            <a:off x="7948634" y="239144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제목 1"/>
          <p:cNvSpPr txBox="1">
            <a:spLocks/>
          </p:cNvSpPr>
          <p:nvPr/>
        </p:nvSpPr>
        <p:spPr>
          <a:xfrm>
            <a:off x="5787398" y="347700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제목 1"/>
          <p:cNvSpPr txBox="1">
            <a:spLocks/>
          </p:cNvSpPr>
          <p:nvPr/>
        </p:nvSpPr>
        <p:spPr>
          <a:xfrm>
            <a:off x="160061" y="2596668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$4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제목 1"/>
          <p:cNvSpPr txBox="1">
            <a:spLocks/>
          </p:cNvSpPr>
          <p:nvPr/>
        </p:nvSpPr>
        <p:spPr>
          <a:xfrm>
            <a:off x="2795559" y="1905745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$14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84275" y="917130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$16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0" name="lamp" descr="Image result for l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71598" y="1999063"/>
            <a:ext cx="2906159" cy="258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jump rope" descr="Image result for jump ro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0556"/>
            <a:ext cx="2229436" cy="203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haribo" descr="Image result for harib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93" y="4136121"/>
            <a:ext cx="17145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magic" descr="Image result for magic s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575" y="1231852"/>
            <a:ext cx="3127482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bag" descr="Image result for backpa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737"/>
            <a:ext cx="2402790" cy="240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calculator" descr="Image result for calculato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2164"/>
            <a:ext cx="2416566" cy="241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hotdog" descr="Image result for foo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450" y="4933888"/>
            <a:ext cx="2893151" cy="190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frisbee" descr="Image result for frisbe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196" y="79877"/>
            <a:ext cx="2438965" cy="191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tape" descr="Image result for scotch tape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601" y="4933888"/>
            <a:ext cx="2173339" cy="217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gloves" descr="Image result for glov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248" y="15501"/>
            <a:ext cx="1771752" cy="20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headphones" descr="Image result for ear bud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959" y="4933888"/>
            <a:ext cx="217124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soap" descr="Image result for soap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757" y="3476007"/>
            <a:ext cx="1625532" cy="153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necklace" descr="Image result for necklace kid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144" y="0"/>
            <a:ext cx="2051083" cy="205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stickers" descr="Image result for sticker book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03270">
            <a:off x="9860466" y="2013343"/>
            <a:ext cx="2002171" cy="2605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1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제목 1"/>
          <p:cNvSpPr txBox="1">
            <a:spLocks/>
          </p:cNvSpPr>
          <p:nvPr/>
        </p:nvSpPr>
        <p:spPr>
          <a:xfrm>
            <a:off x="7871219" y="295776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$23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52" name="legos" descr="Image result for lego se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36" y="58976"/>
            <a:ext cx="3241208" cy="219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제목 1"/>
          <p:cNvSpPr txBox="1">
            <a:spLocks/>
          </p:cNvSpPr>
          <p:nvPr/>
        </p:nvSpPr>
        <p:spPr>
          <a:xfrm>
            <a:off x="5521907" y="317651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6" name="minecraft book" descr="Image result for minecraft encyclop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245" y="6365"/>
            <a:ext cx="1617056" cy="2021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94490" y="247525"/>
            <a:ext cx="2019300" cy="1325563"/>
          </a:xfrm>
        </p:spPr>
        <p:txBody>
          <a:bodyPr/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$8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0" name="soccer ball" descr="Image result for soccer bal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39" y="0"/>
            <a:ext cx="1579202" cy="157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제목 1"/>
          <p:cNvSpPr txBox="1">
            <a:spLocks/>
          </p:cNvSpPr>
          <p:nvPr/>
        </p:nvSpPr>
        <p:spPr>
          <a:xfrm>
            <a:off x="2560847" y="5616556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$10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349828" y="1851798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$9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785361" y="-40690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$15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686545" y="5572634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$3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-209776" y="3465241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$12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5333290" y="2509537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$14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2599134" y="1781921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제목 1"/>
          <p:cNvSpPr txBox="1">
            <a:spLocks/>
          </p:cNvSpPr>
          <p:nvPr/>
        </p:nvSpPr>
        <p:spPr>
          <a:xfrm>
            <a:off x="7817309" y="2381674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$5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제목 1"/>
          <p:cNvSpPr txBox="1">
            <a:spLocks/>
          </p:cNvSpPr>
          <p:nvPr/>
        </p:nvSpPr>
        <p:spPr>
          <a:xfrm>
            <a:off x="10421544" y="4063780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$17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5876167" y="4861179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car" descr="Image result for toy car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92" y="-247998"/>
            <a:ext cx="3304192" cy="1693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bear" descr="Image result for teddy bear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7961"/>
            <a:ext cx="2609151" cy="214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spider doll" descr="Image result for toy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07" y="1241620"/>
            <a:ext cx="2233842" cy="223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cube" descr="Image result for rubiks cube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73" y="5246319"/>
            <a:ext cx="1568738" cy="160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waldo" descr="Image result for wheres waldo book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79" y="3330395"/>
            <a:ext cx="1535364" cy="191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제목 1"/>
          <p:cNvSpPr txBox="1">
            <a:spLocks/>
          </p:cNvSpPr>
          <p:nvPr/>
        </p:nvSpPr>
        <p:spPr>
          <a:xfrm>
            <a:off x="3898740" y="3807158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$16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2129223" y="3904678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$9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42" name="cap" descr="Image result for cap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479" y="3611478"/>
            <a:ext cx="2655525" cy="171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hamster" descr="Image result for hamster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424" y="5173474"/>
            <a:ext cx="2172970" cy="1680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chocolate" descr="Image result for box chocolates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EFF8FF"/>
              </a:clrFrom>
              <a:clrTo>
                <a:srgbClr val="EFF8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922" y="2035352"/>
            <a:ext cx="2571298" cy="211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helicopter" descr="Image result for helicopter rc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991" y="3462599"/>
            <a:ext cx="2922355" cy="166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hambruger" descr="Image result for hamburger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202" y="2156161"/>
            <a:ext cx="1815868" cy="146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제목 1"/>
          <p:cNvSpPr txBox="1">
            <a:spLocks/>
          </p:cNvSpPr>
          <p:nvPr/>
        </p:nvSpPr>
        <p:spPr>
          <a:xfrm>
            <a:off x="10373614" y="1141655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$12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제목 1"/>
          <p:cNvSpPr txBox="1">
            <a:spLocks/>
          </p:cNvSpPr>
          <p:nvPr/>
        </p:nvSpPr>
        <p:spPr>
          <a:xfrm>
            <a:off x="8994816" y="3980404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$12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제목 1"/>
          <p:cNvSpPr txBox="1">
            <a:spLocks/>
          </p:cNvSpPr>
          <p:nvPr/>
        </p:nvSpPr>
        <p:spPr>
          <a:xfrm>
            <a:off x="8114074" y="5676367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$15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제목 1"/>
          <p:cNvSpPr txBox="1">
            <a:spLocks/>
          </p:cNvSpPr>
          <p:nvPr/>
        </p:nvSpPr>
        <p:spPr>
          <a:xfrm>
            <a:off x="4498508" y="5173474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$7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제목 1"/>
          <p:cNvSpPr txBox="1">
            <a:spLocks/>
          </p:cNvSpPr>
          <p:nvPr/>
        </p:nvSpPr>
        <p:spPr>
          <a:xfrm>
            <a:off x="7164265" y="4045991"/>
            <a:ext cx="2019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66" name="chair" descr="Image result for folding chair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057" y="1022751"/>
            <a:ext cx="2968047" cy="2968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clock" descr="Image result for clock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033" y="3619616"/>
            <a:ext cx="1837476" cy="183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mug" descr="Image result for mu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235" y="5205079"/>
            <a:ext cx="1426997" cy="142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ice cream" descr="Image result for ice cream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244" y="4781057"/>
            <a:ext cx="1129679" cy="192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watch" descr="Image result for cheap watch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623" y="4010529"/>
            <a:ext cx="1390377" cy="139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turtle" descr="Image result for turtle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29500" y="5337613"/>
            <a:ext cx="2192975" cy="160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socks" descr="Image result for socks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517" y="4076132"/>
            <a:ext cx="1509114" cy="150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15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128</Words>
  <Application>Microsoft Office PowerPoint</Application>
  <PresentationFormat>와이드스크린</PresentationFormat>
  <Paragraphs>56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맑은 고딕</vt:lpstr>
      <vt:lpstr>Arial</vt:lpstr>
      <vt:lpstr>Calibri</vt:lpstr>
      <vt:lpstr>Calibri Light</vt:lpstr>
      <vt:lpstr>Office 테마</vt:lpstr>
      <vt:lpstr>The $50 Gift Certificate Game</vt:lpstr>
      <vt:lpstr>Rules:  </vt:lpstr>
      <vt:lpstr>PowerPoint 프레젠테이션</vt:lpstr>
      <vt:lpstr>PowerPoint 프레젠테이션</vt:lpstr>
      <vt:lpstr>$8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$50 Gift Certificate Game</dc:title>
  <dc:creator>user</dc:creator>
  <cp:lastModifiedBy>user</cp:lastModifiedBy>
  <cp:revision>36</cp:revision>
  <dcterms:created xsi:type="dcterms:W3CDTF">2016-09-28T04:29:51Z</dcterms:created>
  <dcterms:modified xsi:type="dcterms:W3CDTF">2016-09-30T01:34:41Z</dcterms:modified>
</cp:coreProperties>
</file>