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87" r:id="rId3"/>
    <p:sldId id="293" r:id="rId4"/>
    <p:sldId id="291" r:id="rId5"/>
    <p:sldId id="296" r:id="rId6"/>
    <p:sldId id="288" r:id="rId7"/>
    <p:sldId id="294" r:id="rId8"/>
    <p:sldId id="289" r:id="rId9"/>
    <p:sldId id="295" r:id="rId10"/>
    <p:sldId id="290" r:id="rId11"/>
    <p:sldId id="298" r:id="rId12"/>
    <p:sldId id="270" r:id="rId13"/>
    <p:sldId id="301" r:id="rId14"/>
    <p:sldId id="302" r:id="rId15"/>
    <p:sldId id="303" r:id="rId16"/>
    <p:sldId id="305" r:id="rId17"/>
    <p:sldId id="258" r:id="rId18"/>
    <p:sldId id="264" r:id="rId19"/>
    <p:sldId id="265" r:id="rId20"/>
    <p:sldId id="266" r:id="rId21"/>
    <p:sldId id="267" r:id="rId22"/>
    <p:sldId id="268" r:id="rId23"/>
    <p:sldId id="269" r:id="rId24"/>
    <p:sldId id="306" r:id="rId25"/>
    <p:sldId id="271" r:id="rId26"/>
  </p:sldIdLst>
  <p:sldSz cx="12192000" cy="6858000"/>
  <p:notesSz cx="6858000" cy="9144000"/>
  <p:embeddedFontLst>
    <p:embeddedFont>
      <p:font typeface="Arial Rounded MT Bold" panose="020F0704030504030204" pitchFamily="34" charset="0"/>
      <p:regular r:id="rId27"/>
    </p:embeddedFont>
    <p:embeddedFont>
      <p:font typeface="Bebas Neue Pro Middle" panose="020B0600000101010101" charset="0"/>
      <p:regular r:id="rId28"/>
    </p:embeddedFont>
    <p:embeddedFont>
      <p:font typeface="BubbleGum" panose="020B0600000101010101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Century Gothic" panose="020B0502020202020204" pitchFamily="34" charset="0"/>
      <p:regular r:id="rId36"/>
      <p:bold r:id="rId37"/>
      <p:italic r:id="rId38"/>
      <p:boldItalic r:id="rId39"/>
    </p:embeddedFont>
    <p:embeddedFont>
      <p:font typeface="Generica" panose="02000500000000000000" pitchFamily="2" charset="0"/>
      <p:regular r:id="rId40"/>
      <p:bold r:id="rId41"/>
    </p:embeddedFont>
    <p:embeddedFont>
      <p:font typeface="Gill Sans Nova" panose="020B0602020104020203" pitchFamily="34" charset="0"/>
      <p:regular r:id="rId42"/>
      <p:bold r:id="rId43"/>
      <p:italic r:id="rId44"/>
      <p:boldItalic r:id="rId45"/>
    </p:embeddedFont>
    <p:embeddedFont>
      <p:font typeface="The Hand Light" panose="03070302030502020204" pitchFamily="66" charset="0"/>
      <p:regular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8F0"/>
    <a:srgbClr val="F4D06F"/>
    <a:srgbClr val="392F5A"/>
    <a:srgbClr val="CEF9F2"/>
    <a:srgbClr val="FF8811"/>
    <a:srgbClr val="9DD9D2"/>
    <a:srgbClr val="6CD4FF"/>
    <a:srgbClr val="655A7C"/>
    <a:srgbClr val="AB92BF"/>
    <a:srgbClr val="AFC1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FF349-5DA9-437F-9BA6-D0C352601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60AB6E-6BAB-4604-BC05-18E887BBE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48D9C-AF88-443C-8F65-17A5F45D7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44E6-3D6D-46AA-81FF-0EBD4327CDE8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97874-3CBA-4D7B-A74E-3CF4CB87A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13765-AC51-4301-8A05-8EF28B695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8608-B931-4AEB-8A66-3A08CB34B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5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3DB35-693C-4DA6-9640-A7910386A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EB0D4A-4E1C-4A2A-A1F0-6F9A39DD0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3D269-D2DC-4C8A-91B6-0637C32C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44E6-3D6D-46AA-81FF-0EBD4327CDE8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5EA21-03F5-4F1C-B46E-11DFAA769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40FFE-1877-4608-BEE8-227B3C406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8608-B931-4AEB-8A66-3A08CB34B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7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19BD51-5DE1-4C88-A4C9-654D9D393A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4BCAAC-C62E-4203-8821-FB91A95F57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47AEB-6152-48A0-8A70-619FDEAAB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44E6-3D6D-46AA-81FF-0EBD4327CDE8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4ED40-FA65-4512-94EE-C7E77472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19A21-6854-4E86-B09F-CDE603560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8608-B931-4AEB-8A66-3A08CB34B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42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4D997-A204-43F0-A0F7-0CB2757A2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4852A-078D-4B75-8BBA-AC10125BA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C2D4E-0B70-44C1-A9D8-7CAFDCBFE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44E6-3D6D-46AA-81FF-0EBD4327CDE8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277BA-34C9-4F91-9DA7-96D41EFDC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A4E32-0382-426E-AB55-9058ED4C3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8608-B931-4AEB-8A66-3A08CB34B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92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367DD-F985-42F7-B4EA-0653B14D8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831AA4-822E-4B67-BA5C-31E4FC254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8E1F8-4B02-485E-BEF3-3B3E5E54E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44E6-3D6D-46AA-81FF-0EBD4327CDE8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94F78-1877-41F8-BEB9-010F9D3E0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D8811-2240-4429-9FBB-D731394D6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8608-B931-4AEB-8A66-3A08CB34B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01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98F82-0260-4DA1-BC31-FB9252993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D7977-6D13-4EFC-8CE5-F85962FEA9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69A404-1B7E-4EEC-AEA7-CC0A956C0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902CE1-9662-4D17-B004-046BBF30D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44E6-3D6D-46AA-81FF-0EBD4327CDE8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3638D-6F33-4429-9573-8E93B1BA6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1F61FF-D64E-4AF6-A787-1D0417417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8608-B931-4AEB-8A66-3A08CB34B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96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F20A8-49B3-4859-81DE-8795EE865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E2A58-E208-4094-A4D2-CA5B17331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E20BBD-2E9C-46DC-BE3C-B9CA08D7A9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FF2DD0-A62E-4AC0-BFC1-FF9839E263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EA4FE5-B4ED-4DB5-9B21-07B6C0CB15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C41ABC-1D48-4CCE-9D7F-320AFBEEF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44E6-3D6D-46AA-81FF-0EBD4327CDE8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5F01B0-EB6A-4737-82D3-4CEE0CF21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17CBDF-C639-48DF-80ED-36A5FDB6F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8608-B931-4AEB-8A66-3A08CB34B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65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21B0F-9E92-4BAB-85B5-B94BB81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0629EF-825B-4086-B02F-A112C4C99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44E6-3D6D-46AA-81FF-0EBD4327CDE8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F9FBD-992A-4CD4-B1C2-F956ECEAC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CE33DF-DF9D-4B46-8AFE-8948C5650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8608-B931-4AEB-8A66-3A08CB34B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3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F26126-93EE-4F5C-8A86-0278F2CF0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44E6-3D6D-46AA-81FF-0EBD4327CDE8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B9C79E-6767-46E4-8A2E-F340D956F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1A6CB2-86AD-44CE-89AE-C56680834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8608-B931-4AEB-8A66-3A08CB34B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69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FD911-0295-4C02-9DC8-588E35F68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3C78F-A78A-4C04-B29D-0065F7F22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594D7A-4364-432E-B3F9-6BC4CAF5FB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774616-B44F-45C2-ACDC-B81B16778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44E6-3D6D-46AA-81FF-0EBD4327CDE8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C9D2F4-8956-4822-8AD9-38D2730CC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F2569-1692-4B20-9A1D-55983C0F7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8608-B931-4AEB-8A66-3A08CB34B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8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073FC-AA13-4202-BF0F-9079DC76D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6A5E76-5955-4A52-BA24-88028148C5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F03A2A-7894-47F2-B658-1F72CB2968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5F8432-72C1-4129-BC36-A64A7D801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44E6-3D6D-46AA-81FF-0EBD4327CDE8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6BD057-1DDC-4566-90A2-A2AF3DD79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EA873E-B7DD-4864-8BFE-7B2781ED6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8608-B931-4AEB-8A66-3A08CB34B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8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CC6461-398A-4530-8C87-D0550B4B4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790D32-E29A-4B9D-A8D7-11C00C1A9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EBDCC-58A2-444F-9446-FBFD43861B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244E6-3D6D-46AA-81FF-0EBD4327CDE8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152F1-DA47-4701-A199-5D51F84964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EC24A-9485-4099-AC00-C7FB6341B6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68608-B931-4AEB-8A66-3A08CB34B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74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1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2F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5EBCD6-0916-4303-9809-7D4660D832C8}"/>
              </a:ext>
            </a:extLst>
          </p:cNvPr>
          <p:cNvSpPr txBox="1"/>
          <p:nvPr/>
        </p:nvSpPr>
        <p:spPr>
          <a:xfrm>
            <a:off x="1544113" y="2321004"/>
            <a:ext cx="910377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800" dirty="0">
                <a:solidFill>
                  <a:srgbClr val="FF8811"/>
                </a:solidFill>
                <a:latin typeface="BubbleGum" panose="00000400000000000000" pitchFamily="2" charset="0"/>
              </a:rPr>
              <a:t>Favorites</a:t>
            </a:r>
          </a:p>
        </p:txBody>
      </p:sp>
    </p:spTree>
    <p:extLst>
      <p:ext uri="{BB962C8B-B14F-4D97-AF65-F5344CB8AC3E}">
        <p14:creationId xmlns:p14="http://schemas.microsoft.com/office/powerpoint/2010/main" val="90977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D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BFEA41-EFDE-4F1D-B8C5-29E89E5372B6}"/>
              </a:ext>
            </a:extLst>
          </p:cNvPr>
          <p:cNvSpPr txBox="1"/>
          <p:nvPr/>
        </p:nvSpPr>
        <p:spPr>
          <a:xfrm>
            <a:off x="405984" y="2921168"/>
            <a:ext cx="113800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rgbClr val="CEF9F2"/>
                </a:solidFill>
                <a:latin typeface="Bebas Neue Pro Middle" panose="020B0406020202050201" pitchFamily="34" charset="0"/>
              </a:rPr>
              <a:t>What is my favorite </a:t>
            </a:r>
            <a:r>
              <a:rPr lang="en-US" sz="6000" dirty="0">
                <a:solidFill>
                  <a:srgbClr val="392F5A"/>
                </a:solidFill>
                <a:latin typeface="BubbleGum" panose="00000400000000000000" pitchFamily="2" charset="0"/>
              </a:rPr>
              <a:t>ice cream flavor</a:t>
            </a:r>
            <a:r>
              <a:rPr lang="en-US" sz="5400" dirty="0">
                <a:solidFill>
                  <a:srgbClr val="CEF9F2"/>
                </a:solidFill>
                <a:latin typeface="Bebas Neue Pro Middle" panose="020B0406020202050201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129161058"/>
      </p:ext>
    </p:extLst>
  </p:cSld>
  <p:clrMapOvr>
    <a:masterClrMapping/>
  </p:clrMapOvr>
  <p:transition spd="slow">
    <p:cover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D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teddy bear&#10;&#10;Description automatically generated">
            <a:extLst>
              <a:ext uri="{FF2B5EF4-FFF2-40B4-BE49-F238E27FC236}">
                <a16:creationId xmlns:a16="http://schemas.microsoft.com/office/drawing/2014/main" id="{0A5C16F5-BDD9-452E-A904-9EDDF9D83A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78" b="26034"/>
          <a:stretch/>
        </p:blipFill>
        <p:spPr>
          <a:xfrm>
            <a:off x="4689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F96AEF-A310-4132-9302-52A6275396D5}"/>
              </a:ext>
            </a:extLst>
          </p:cNvPr>
          <p:cNvSpPr txBox="1"/>
          <p:nvPr/>
        </p:nvSpPr>
        <p:spPr>
          <a:xfrm>
            <a:off x="502919" y="4492842"/>
            <a:ext cx="60983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655A7C"/>
                </a:solidFill>
                <a:latin typeface="BubbleGum" panose="00000400000000000000" pitchFamily="2" charset="0"/>
              </a:rPr>
              <a:t>chocolate</a:t>
            </a:r>
            <a:endParaRPr lang="en-US" sz="6000" dirty="0">
              <a:solidFill>
                <a:srgbClr val="655A7C"/>
              </a:solidFill>
              <a:latin typeface="Bebas Neue Pro Middle" panose="020B04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02445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2F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F65D2E-5234-490A-B7EF-D3C1016BA4D3}"/>
              </a:ext>
            </a:extLst>
          </p:cNvPr>
          <p:cNvSpPr txBox="1"/>
          <p:nvPr/>
        </p:nvSpPr>
        <p:spPr>
          <a:xfrm>
            <a:off x="1353460" y="2967338"/>
            <a:ext cx="9485096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5400" dirty="0">
                <a:solidFill>
                  <a:srgbClr val="F4D06F"/>
                </a:solidFill>
                <a:latin typeface="Arial Rounded MT Bold" panose="020F0704030504030204" pitchFamily="34" charset="0"/>
              </a:rPr>
              <a:t>My </a:t>
            </a:r>
            <a:r>
              <a:rPr lang="en-US" sz="5400" dirty="0">
                <a:solidFill>
                  <a:srgbClr val="FF8811"/>
                </a:solidFill>
                <a:latin typeface="Arial Rounded MT Bold" panose="020F0704030504030204" pitchFamily="34" charset="0"/>
              </a:rPr>
              <a:t>favorite</a:t>
            </a:r>
            <a:r>
              <a:rPr lang="en-US" sz="5400" dirty="0">
                <a:solidFill>
                  <a:srgbClr val="392F5A"/>
                </a:solidFill>
                <a:latin typeface="Arial Rounded MT Bold" panose="020F0704030504030204" pitchFamily="34" charset="0"/>
              </a:rPr>
              <a:t> </a:t>
            </a:r>
            <a:r>
              <a:rPr lang="en-US" sz="5400" dirty="0">
                <a:solidFill>
                  <a:srgbClr val="F4D06F"/>
                </a:solidFill>
                <a:latin typeface="Arial Rounded MT Bold" panose="020F0704030504030204" pitchFamily="34" charset="0"/>
              </a:rPr>
              <a:t>______ is ______. </a:t>
            </a:r>
          </a:p>
        </p:txBody>
      </p:sp>
    </p:spTree>
    <p:extLst>
      <p:ext uri="{BB962C8B-B14F-4D97-AF65-F5344CB8AC3E}">
        <p14:creationId xmlns:p14="http://schemas.microsoft.com/office/powerpoint/2010/main" val="852454841"/>
      </p:ext>
    </p:extLst>
  </p:cSld>
  <p:clrMapOvr>
    <a:masterClrMapping/>
  </p:clrMapOvr>
  <p:transition spd="med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0C8C8E-0979-4CDB-B1B7-FF9C17EE2D7F}"/>
              </a:ext>
            </a:extLst>
          </p:cNvPr>
          <p:cNvSpPr txBox="1"/>
          <p:nvPr/>
        </p:nvSpPr>
        <p:spPr>
          <a:xfrm>
            <a:off x="1708009" y="2967335"/>
            <a:ext cx="8775993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>
                <a:solidFill>
                  <a:srgbClr val="CEF9F2"/>
                </a:solidFill>
                <a:latin typeface="Arial Rounded MT Bold" panose="020F0704030504030204" pitchFamily="34" charset="0"/>
              </a:rPr>
              <a:t>My favorite </a:t>
            </a:r>
            <a:r>
              <a:rPr lang="en-US" sz="5400" b="1" dirty="0">
                <a:solidFill>
                  <a:srgbClr val="392F5A"/>
                </a:solidFill>
                <a:latin typeface="Arial Rounded MT Bold" panose="020F0704030504030204" pitchFamily="34" charset="0"/>
              </a:rPr>
              <a:t>subject </a:t>
            </a:r>
            <a:r>
              <a:rPr lang="en-US" sz="4800" dirty="0">
                <a:solidFill>
                  <a:srgbClr val="CEF9F2"/>
                </a:solidFill>
                <a:latin typeface="Arial Rounded MT Bold" panose="020F0704030504030204" pitchFamily="34" charset="0"/>
              </a:rPr>
              <a:t>is</a:t>
            </a:r>
            <a:r>
              <a:rPr lang="en-US" sz="4800" dirty="0">
                <a:solidFill>
                  <a:srgbClr val="FFF8F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5400" b="1" dirty="0">
                <a:solidFill>
                  <a:srgbClr val="392F5A"/>
                </a:solidFill>
                <a:latin typeface="Arial Rounded MT Bold" panose="020F0704030504030204" pitchFamily="34" charset="0"/>
              </a:rPr>
              <a:t>math</a:t>
            </a:r>
            <a:r>
              <a:rPr lang="en-US" sz="4800" dirty="0">
                <a:solidFill>
                  <a:srgbClr val="FFF8F0"/>
                </a:solidFill>
                <a:latin typeface="Arial Rounded MT Bold" panose="020F0704030504030204" pitchFamily="34" charset="0"/>
              </a:rPr>
              <a:t>.</a:t>
            </a:r>
          </a:p>
        </p:txBody>
      </p:sp>
      <p:pic>
        <p:nvPicPr>
          <p:cNvPr id="6" name="Graphic 5" descr="Calculator with solid fill">
            <a:extLst>
              <a:ext uri="{FF2B5EF4-FFF2-40B4-BE49-F238E27FC236}">
                <a16:creationId xmlns:a16="http://schemas.microsoft.com/office/drawing/2014/main" id="{FCCF97C9-131A-4BEC-BD51-B59D88F82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797983">
            <a:off x="5364494" y="4299060"/>
            <a:ext cx="1463013" cy="14630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158D51-86FD-4D83-A90A-E20775C058CE}"/>
              </a:ext>
            </a:extLst>
          </p:cNvPr>
          <p:cNvSpPr txBox="1"/>
          <p:nvPr/>
        </p:nvSpPr>
        <p:spPr>
          <a:xfrm>
            <a:off x="2051464" y="1373440"/>
            <a:ext cx="80890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rgbClr val="F4D06F"/>
                </a:solidFill>
                <a:latin typeface="Bebas Neue Pro Middle" panose="020B0406020202050201" pitchFamily="34" charset="0"/>
              </a:rPr>
              <a:t>What is your favorite </a:t>
            </a:r>
            <a:r>
              <a:rPr lang="en-US" sz="6000" dirty="0">
                <a:solidFill>
                  <a:srgbClr val="FFF8F0"/>
                </a:solidFill>
                <a:latin typeface="BubbleGum" panose="00000400000000000000" pitchFamily="2" charset="0"/>
              </a:rPr>
              <a:t>subject</a:t>
            </a:r>
            <a:r>
              <a:rPr lang="en-US" sz="5400" dirty="0">
                <a:solidFill>
                  <a:srgbClr val="F4D06F"/>
                </a:solidFill>
                <a:latin typeface="Bebas Neue Pro Middle" panose="020B0406020202050201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203616818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Burger and drink with solid fill">
            <a:extLst>
              <a:ext uri="{FF2B5EF4-FFF2-40B4-BE49-F238E27FC236}">
                <a16:creationId xmlns:a16="http://schemas.microsoft.com/office/drawing/2014/main" id="{7B0BB9B6-C7A0-4865-9C4F-A33E0F09F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83480" y="3998740"/>
            <a:ext cx="2225040" cy="22250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0C8C8E-0979-4CDB-B1B7-FF9C17EE2D7F}"/>
              </a:ext>
            </a:extLst>
          </p:cNvPr>
          <p:cNvSpPr txBox="1"/>
          <p:nvPr/>
        </p:nvSpPr>
        <p:spPr>
          <a:xfrm>
            <a:off x="1009808" y="2967335"/>
            <a:ext cx="10172401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>
                <a:solidFill>
                  <a:srgbClr val="CEF9F2"/>
                </a:solidFill>
                <a:latin typeface="Arial Rounded MT Bold" panose="020F0704030504030204" pitchFamily="34" charset="0"/>
              </a:rPr>
              <a:t>My favorite </a:t>
            </a:r>
            <a:r>
              <a:rPr lang="en-US" sz="5400" b="1" dirty="0">
                <a:solidFill>
                  <a:srgbClr val="392F5A"/>
                </a:solidFill>
                <a:latin typeface="Arial Rounded MT Bold" panose="020F0704030504030204" pitchFamily="34" charset="0"/>
              </a:rPr>
              <a:t>food </a:t>
            </a:r>
            <a:r>
              <a:rPr lang="en-US" sz="4800" dirty="0">
                <a:solidFill>
                  <a:srgbClr val="CEF9F2"/>
                </a:solidFill>
                <a:latin typeface="Arial Rounded MT Bold" panose="020F0704030504030204" pitchFamily="34" charset="0"/>
              </a:rPr>
              <a:t>is</a:t>
            </a:r>
            <a:r>
              <a:rPr lang="en-US" sz="4800" dirty="0">
                <a:solidFill>
                  <a:srgbClr val="FFF8F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5400" b="1" dirty="0">
                <a:solidFill>
                  <a:srgbClr val="392F5A"/>
                </a:solidFill>
                <a:latin typeface="Arial Rounded MT Bold" panose="020F0704030504030204" pitchFamily="34" charset="0"/>
              </a:rPr>
              <a:t>hamburgers</a:t>
            </a:r>
            <a:r>
              <a:rPr lang="en-US" sz="4800" dirty="0">
                <a:solidFill>
                  <a:srgbClr val="FFF8F0"/>
                </a:solidFill>
                <a:latin typeface="Arial Rounded MT Bold" panose="020F070403050403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4805B5-16EF-411B-B1B4-77770581943D}"/>
              </a:ext>
            </a:extLst>
          </p:cNvPr>
          <p:cNvSpPr txBox="1"/>
          <p:nvPr/>
        </p:nvSpPr>
        <p:spPr>
          <a:xfrm>
            <a:off x="2682247" y="1373440"/>
            <a:ext cx="68275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rgbClr val="F4D06F"/>
                </a:solidFill>
                <a:latin typeface="Bebas Neue Pro Middle" panose="020B0406020202050201" pitchFamily="34" charset="0"/>
              </a:rPr>
              <a:t>What is your favorite </a:t>
            </a:r>
            <a:r>
              <a:rPr lang="en-US" sz="6000" dirty="0">
                <a:solidFill>
                  <a:srgbClr val="FFF8F0"/>
                </a:solidFill>
                <a:latin typeface="BubbleGum" panose="00000400000000000000" pitchFamily="2" charset="0"/>
              </a:rPr>
              <a:t>food</a:t>
            </a:r>
            <a:r>
              <a:rPr lang="en-US" sz="5400" dirty="0">
                <a:solidFill>
                  <a:srgbClr val="F4D06F"/>
                </a:solidFill>
                <a:latin typeface="Bebas Neue Pro Middle" panose="020B0406020202050201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6940208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Zebra with solid fill">
            <a:extLst>
              <a:ext uri="{FF2B5EF4-FFF2-40B4-BE49-F238E27FC236}">
                <a16:creationId xmlns:a16="http://schemas.microsoft.com/office/drawing/2014/main" id="{3302A391-5A6C-4BF0-8138-F19F317F4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04934" y="3944814"/>
            <a:ext cx="2382132" cy="23821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0C8C8E-0979-4CDB-B1B7-FF9C17EE2D7F}"/>
              </a:ext>
            </a:extLst>
          </p:cNvPr>
          <p:cNvSpPr txBox="1"/>
          <p:nvPr/>
        </p:nvSpPr>
        <p:spPr>
          <a:xfrm>
            <a:off x="1467849" y="2967335"/>
            <a:ext cx="9256317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>
                <a:solidFill>
                  <a:srgbClr val="CEF9F2"/>
                </a:solidFill>
                <a:latin typeface="Arial Rounded MT Bold" panose="020F0704030504030204" pitchFamily="34" charset="0"/>
              </a:rPr>
              <a:t>My favorite </a:t>
            </a:r>
            <a:r>
              <a:rPr lang="en-US" sz="5400" b="1" dirty="0">
                <a:solidFill>
                  <a:srgbClr val="392F5A"/>
                </a:solidFill>
                <a:latin typeface="Arial Rounded MT Bold" panose="020F0704030504030204" pitchFamily="34" charset="0"/>
              </a:rPr>
              <a:t>animal </a:t>
            </a:r>
            <a:r>
              <a:rPr lang="en-US" sz="4800" dirty="0">
                <a:solidFill>
                  <a:srgbClr val="CEF9F2"/>
                </a:solidFill>
                <a:latin typeface="Arial Rounded MT Bold" panose="020F0704030504030204" pitchFamily="34" charset="0"/>
              </a:rPr>
              <a:t>is</a:t>
            </a:r>
            <a:r>
              <a:rPr lang="en-US" sz="4800" dirty="0">
                <a:solidFill>
                  <a:srgbClr val="FFF8F0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ko-KR" sz="4800" dirty="0">
                <a:solidFill>
                  <a:srgbClr val="392F5A"/>
                </a:solidFill>
                <a:latin typeface="Arial Rounded MT Bold" panose="020F0704030504030204" pitchFamily="34" charset="0"/>
              </a:rPr>
              <a:t>a </a:t>
            </a:r>
            <a:r>
              <a:rPr lang="en-US" sz="5400" b="1" dirty="0">
                <a:solidFill>
                  <a:srgbClr val="392F5A"/>
                </a:solidFill>
                <a:latin typeface="Arial Rounded MT Bold" panose="020F0704030504030204" pitchFamily="34" charset="0"/>
              </a:rPr>
              <a:t>zebra</a:t>
            </a:r>
            <a:r>
              <a:rPr lang="en-US" sz="4800" dirty="0">
                <a:solidFill>
                  <a:srgbClr val="FFF8F0"/>
                </a:solidFill>
                <a:latin typeface="Arial Rounded MT Bold" panose="020F0704030504030204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8C7F42-D77C-4D25-AB9A-E13DFF58BA0E}"/>
              </a:ext>
            </a:extLst>
          </p:cNvPr>
          <p:cNvSpPr txBox="1"/>
          <p:nvPr/>
        </p:nvSpPr>
        <p:spPr>
          <a:xfrm>
            <a:off x="2213369" y="1373440"/>
            <a:ext cx="77652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rgbClr val="F4D06F"/>
                </a:solidFill>
                <a:latin typeface="Bebas Neue Pro Middle" panose="020B0406020202050201" pitchFamily="34" charset="0"/>
              </a:rPr>
              <a:t>What is your favorite </a:t>
            </a:r>
            <a:r>
              <a:rPr lang="en-US" sz="6000" dirty="0">
                <a:solidFill>
                  <a:srgbClr val="FFF8F0"/>
                </a:solidFill>
                <a:latin typeface="BubbleGum" panose="00000400000000000000" pitchFamily="2" charset="0"/>
              </a:rPr>
              <a:t>animal</a:t>
            </a:r>
            <a:r>
              <a:rPr lang="en-US" sz="5400" dirty="0">
                <a:solidFill>
                  <a:srgbClr val="F4D06F"/>
                </a:solidFill>
                <a:latin typeface="Bebas Neue Pro Middle" panose="020B0406020202050201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60983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3C9428E-CA0F-4FE0-93BC-5C2B1BD8D809}"/>
              </a:ext>
            </a:extLst>
          </p:cNvPr>
          <p:cNvSpPr txBox="1"/>
          <p:nvPr/>
        </p:nvSpPr>
        <p:spPr>
          <a:xfrm>
            <a:off x="1794691" y="1381609"/>
            <a:ext cx="427411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600" b="1" dirty="0">
                <a:solidFill>
                  <a:srgbClr val="5AA9E6"/>
                </a:solidFill>
                <a:latin typeface="Gill Sans Nova" panose="020B0602020104020203" pitchFamily="34" charset="0"/>
              </a:rPr>
              <a:t>SAY</a:t>
            </a:r>
            <a:endParaRPr lang="ko-KR" altLang="en-US" sz="16600" b="1" dirty="0">
              <a:solidFill>
                <a:srgbClr val="5AA9E6"/>
              </a:solidFill>
              <a:latin typeface="Gill Sans Nova" panose="020B06020201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6F24B4-0802-4DF1-91B5-59DB971C8A25}"/>
              </a:ext>
            </a:extLst>
          </p:cNvPr>
          <p:cNvSpPr txBox="1"/>
          <p:nvPr/>
        </p:nvSpPr>
        <p:spPr>
          <a:xfrm>
            <a:off x="689791" y="2321681"/>
            <a:ext cx="11059438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9900" i="1" dirty="0">
                <a:solidFill>
                  <a:srgbClr val="FF6392"/>
                </a:solidFill>
                <a:latin typeface="Century Gothic" panose="020B0502020202020204" pitchFamily="34" charset="0"/>
              </a:rPr>
              <a:t>anything</a:t>
            </a:r>
            <a:endParaRPr lang="ko-KR" altLang="en-US" sz="16600" i="1" dirty="0">
              <a:solidFill>
                <a:srgbClr val="FF639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7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38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8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854FDE-DD98-475A-A10D-008A3D0175F2}"/>
              </a:ext>
            </a:extLst>
          </p:cNvPr>
          <p:cNvSpPr txBox="1"/>
          <p:nvPr/>
        </p:nvSpPr>
        <p:spPr>
          <a:xfrm>
            <a:off x="1155700" y="533400"/>
            <a:ext cx="25779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b="1" dirty="0">
                <a:solidFill>
                  <a:srgbClr val="8B8C89"/>
                </a:solidFill>
                <a:latin typeface="Gill Sans Nova" panose="020B0602020104020203" pitchFamily="34" charset="0"/>
              </a:rPr>
              <a:t>Rules </a:t>
            </a:r>
            <a:endParaRPr lang="ko-KR" altLang="en-US" sz="6600" b="1" dirty="0">
              <a:solidFill>
                <a:srgbClr val="8B8C89"/>
              </a:solidFill>
              <a:latin typeface="Gill Sans Nova" panose="020B06020201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CA6600-DF22-4AAC-A382-1A9FBA060984}"/>
              </a:ext>
            </a:extLst>
          </p:cNvPr>
          <p:cNvSpPr txBox="1"/>
          <p:nvPr/>
        </p:nvSpPr>
        <p:spPr>
          <a:xfrm>
            <a:off x="1536700" y="1641396"/>
            <a:ext cx="43000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dirty="0">
                <a:solidFill>
                  <a:srgbClr val="7FC8F8"/>
                </a:solidFill>
                <a:latin typeface="Gill Sans Nova" panose="020B0602020104020203" pitchFamily="34" charset="0"/>
              </a:rPr>
              <a:t>Each </a:t>
            </a:r>
            <a:r>
              <a:rPr lang="en-US" altLang="ko-KR" sz="4800" dirty="0">
                <a:solidFill>
                  <a:srgbClr val="FF6392"/>
                </a:solidFill>
                <a:latin typeface="Gill Sans Nova" panose="020B0602020104020203" pitchFamily="34" charset="0"/>
              </a:rPr>
              <a:t>player</a:t>
            </a:r>
            <a:r>
              <a:rPr lang="en-US" altLang="ko-KR" sz="4800" dirty="0">
                <a:solidFill>
                  <a:srgbClr val="7FC8F8"/>
                </a:solidFill>
                <a:latin typeface="Gill Sans Nova" panose="020B0602020104020203" pitchFamily="34" charset="0"/>
              </a:rPr>
              <a:t> gets:</a:t>
            </a:r>
            <a:endParaRPr lang="ko-KR" altLang="en-US" sz="4800" dirty="0">
              <a:solidFill>
                <a:srgbClr val="7FC8F8"/>
              </a:solidFill>
              <a:latin typeface="Gill Sans Nova" panose="020B06020201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1499B8-C829-4C0F-B6E1-67354BAC499C}"/>
              </a:ext>
            </a:extLst>
          </p:cNvPr>
          <p:cNvSpPr txBox="1"/>
          <p:nvPr/>
        </p:nvSpPr>
        <p:spPr>
          <a:xfrm>
            <a:off x="2921000" y="2598003"/>
            <a:ext cx="373371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dirty="0">
                <a:solidFill>
                  <a:srgbClr val="5AA9E6"/>
                </a:solidFill>
                <a:latin typeface="Century Gothic" panose="020B0502020202020204" pitchFamily="34" charset="0"/>
              </a:rPr>
              <a:t>Whiteboard</a:t>
            </a:r>
          </a:p>
          <a:p>
            <a:r>
              <a:rPr lang="en-US" altLang="ko-KR" sz="4800" dirty="0">
                <a:solidFill>
                  <a:srgbClr val="5AA9E6"/>
                </a:solidFill>
                <a:latin typeface="Century Gothic" panose="020B0502020202020204" pitchFamily="34" charset="0"/>
              </a:rPr>
              <a:t>Marker</a:t>
            </a:r>
          </a:p>
          <a:p>
            <a:r>
              <a:rPr lang="en-US" altLang="ko-KR" sz="4800" dirty="0">
                <a:solidFill>
                  <a:srgbClr val="5AA9E6"/>
                </a:solidFill>
                <a:latin typeface="Century Gothic" panose="020B0502020202020204" pitchFamily="34" charset="0"/>
              </a:rPr>
              <a:t>Eraser</a:t>
            </a:r>
          </a:p>
          <a:p>
            <a:r>
              <a:rPr lang="en-US" altLang="ko-KR" sz="4800" dirty="0">
                <a:solidFill>
                  <a:srgbClr val="5AA9E6"/>
                </a:solidFill>
                <a:latin typeface="Century Gothic" panose="020B0502020202020204" pitchFamily="34" charset="0"/>
              </a:rPr>
              <a:t>2 tokens </a:t>
            </a:r>
            <a:endParaRPr lang="ko-KR" altLang="en-US" sz="4800" dirty="0">
              <a:solidFill>
                <a:srgbClr val="5AA9E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Amazon.com: North Star Games Say Anything Party Game | Card Game with Fun  Get to Know Questions: Colleen Coadic: Toys &amp; Games">
            <a:extLst>
              <a:ext uri="{FF2B5EF4-FFF2-40B4-BE49-F238E27FC236}">
                <a16:creationId xmlns:a16="http://schemas.microsoft.com/office/drawing/2014/main" id="{C69F4815-613D-444C-9722-10C9D434C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1" y="928777"/>
            <a:ext cx="4548364" cy="5319148"/>
          </a:xfrm>
          <a:prstGeom prst="rect">
            <a:avLst/>
          </a:prstGeom>
          <a:noFill/>
          <a:scene3d>
            <a:camera prst="orthographicFront">
              <a:rot lat="0" lon="0" rev="6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765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854FDE-DD98-475A-A10D-008A3D0175F2}"/>
              </a:ext>
            </a:extLst>
          </p:cNvPr>
          <p:cNvSpPr txBox="1"/>
          <p:nvPr/>
        </p:nvSpPr>
        <p:spPr>
          <a:xfrm>
            <a:off x="1155700" y="533400"/>
            <a:ext cx="25779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b="1" dirty="0">
                <a:solidFill>
                  <a:srgbClr val="8B8C89"/>
                </a:solidFill>
                <a:latin typeface="Gill Sans Nova" panose="020B0602020104020203" pitchFamily="34" charset="0"/>
              </a:rPr>
              <a:t>Rules </a:t>
            </a:r>
            <a:endParaRPr lang="ko-KR" altLang="en-US" sz="6600" b="1" dirty="0">
              <a:solidFill>
                <a:srgbClr val="8B8C89"/>
              </a:solidFill>
              <a:latin typeface="Gill Sans Nova" panose="020B06020201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CA6600-DF22-4AAC-A382-1A9FBA060984}"/>
              </a:ext>
            </a:extLst>
          </p:cNvPr>
          <p:cNvSpPr txBox="1"/>
          <p:nvPr/>
        </p:nvSpPr>
        <p:spPr>
          <a:xfrm>
            <a:off x="1501569" y="2210425"/>
            <a:ext cx="918886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>
                <a:solidFill>
                  <a:srgbClr val="5AA9E6"/>
                </a:solidFill>
                <a:latin typeface="Gill Sans Nova" panose="020B0602020104020203" pitchFamily="34" charset="0"/>
              </a:rPr>
              <a:t>Choose a </a:t>
            </a:r>
            <a:r>
              <a:rPr lang="en-US" altLang="ko-KR" sz="11500" dirty="0">
                <a:solidFill>
                  <a:srgbClr val="FF6392"/>
                </a:solidFill>
                <a:latin typeface="Arial Rounded MT Bold" panose="020F0704030504030204" pitchFamily="34" charset="0"/>
              </a:rPr>
              <a:t>judge</a:t>
            </a:r>
            <a:r>
              <a:rPr lang="en-US" altLang="ko-KR" sz="8800" dirty="0">
                <a:solidFill>
                  <a:srgbClr val="FF6392"/>
                </a:solidFill>
                <a:latin typeface="Generica" panose="02000500000000000000" pitchFamily="2" charset="0"/>
              </a:rPr>
              <a:t>.</a:t>
            </a:r>
            <a:endParaRPr lang="ko-KR" altLang="en-US" sz="8800" dirty="0">
              <a:solidFill>
                <a:srgbClr val="FF6392"/>
              </a:solidFill>
              <a:latin typeface="Generica" panose="02000500000000000000" pitchFamily="2" charset="0"/>
            </a:endParaRPr>
          </a:p>
        </p:txBody>
      </p:sp>
      <p:pic>
        <p:nvPicPr>
          <p:cNvPr id="5" name="Graphic 4" descr="User with solid fill">
            <a:extLst>
              <a:ext uri="{FF2B5EF4-FFF2-40B4-BE49-F238E27FC236}">
                <a16:creationId xmlns:a16="http://schemas.microsoft.com/office/drawing/2014/main" id="{D19EA8AF-98AE-4C4B-9C94-CBD00171B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53062" y="3858210"/>
            <a:ext cx="3638938" cy="363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1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33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33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3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3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AF5DA0D8-BF59-4720-A517-0058535BBE5D}"/>
              </a:ext>
            </a:extLst>
          </p:cNvPr>
          <p:cNvSpPr/>
          <p:nvPr/>
        </p:nvSpPr>
        <p:spPr>
          <a:xfrm>
            <a:off x="6410425" y="4515752"/>
            <a:ext cx="2862894" cy="2048056"/>
          </a:xfrm>
          <a:prstGeom prst="wedgeEllipseCallout">
            <a:avLst>
              <a:gd name="adj1" fmla="val 58939"/>
              <a:gd name="adj2" fmla="val -10346"/>
            </a:avLst>
          </a:prstGeom>
          <a:solidFill>
            <a:srgbClr val="F9F9F9"/>
          </a:solidFill>
          <a:ln>
            <a:solidFill>
              <a:srgbClr val="FF63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854FDE-DD98-475A-A10D-008A3D0175F2}"/>
              </a:ext>
            </a:extLst>
          </p:cNvPr>
          <p:cNvSpPr txBox="1"/>
          <p:nvPr/>
        </p:nvSpPr>
        <p:spPr>
          <a:xfrm>
            <a:off x="1155700" y="533400"/>
            <a:ext cx="26203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b="1" dirty="0">
                <a:solidFill>
                  <a:srgbClr val="8B8C89"/>
                </a:solidFill>
                <a:latin typeface="Gill Sans Nova" panose="020B0602020104020203" pitchFamily="34" charset="0"/>
              </a:rPr>
              <a:t>Judge </a:t>
            </a:r>
            <a:endParaRPr lang="ko-KR" altLang="en-US" sz="6600" b="1" dirty="0">
              <a:solidFill>
                <a:srgbClr val="8B8C89"/>
              </a:solidFill>
              <a:latin typeface="Gill Sans Nova" panose="020B06020201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CA6600-DF22-4AAC-A382-1A9FBA060984}"/>
              </a:ext>
            </a:extLst>
          </p:cNvPr>
          <p:cNvSpPr txBox="1"/>
          <p:nvPr/>
        </p:nvSpPr>
        <p:spPr>
          <a:xfrm>
            <a:off x="1501569" y="2210425"/>
            <a:ext cx="951427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500" dirty="0">
                <a:solidFill>
                  <a:srgbClr val="FF6392"/>
                </a:solidFill>
                <a:latin typeface="Arial Rounded MT Bold" panose="020F0704030504030204" pitchFamily="34" charset="0"/>
              </a:rPr>
              <a:t>Read </a:t>
            </a:r>
            <a:r>
              <a:rPr lang="en-US" altLang="ko-KR" sz="8800" dirty="0">
                <a:solidFill>
                  <a:srgbClr val="5AA9E6"/>
                </a:solidFill>
                <a:latin typeface="Gill Sans Nova" panose="020B0602020104020203" pitchFamily="34" charset="0"/>
              </a:rPr>
              <a:t>a question</a:t>
            </a:r>
            <a:r>
              <a:rPr lang="en-US" altLang="ko-KR" sz="8800" dirty="0">
                <a:solidFill>
                  <a:srgbClr val="FF6392"/>
                </a:solidFill>
                <a:latin typeface="Gill Sans Nova" panose="020B0602020104020203" pitchFamily="34" charset="0"/>
              </a:rPr>
              <a:t>.</a:t>
            </a:r>
            <a:endParaRPr lang="ko-KR" altLang="en-US" sz="8800" dirty="0">
              <a:solidFill>
                <a:srgbClr val="FF6392"/>
              </a:solidFill>
              <a:latin typeface="Gill Sans Nova" panose="020B0602020104020203" pitchFamily="34" charset="0"/>
            </a:endParaRPr>
          </a:p>
        </p:txBody>
      </p:sp>
      <p:pic>
        <p:nvPicPr>
          <p:cNvPr id="4" name="Graphic 3" descr="User with solid fill">
            <a:extLst>
              <a:ext uri="{FF2B5EF4-FFF2-40B4-BE49-F238E27FC236}">
                <a16:creationId xmlns:a16="http://schemas.microsoft.com/office/drawing/2014/main" id="{D5C79D45-8BF6-4586-A231-364D86A167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53062" y="3858210"/>
            <a:ext cx="3638938" cy="363893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FD590B6-7DE8-40D1-816B-2D5653D79DF8}"/>
              </a:ext>
            </a:extLst>
          </p:cNvPr>
          <p:cNvSpPr/>
          <p:nvPr/>
        </p:nvSpPr>
        <p:spPr>
          <a:xfrm>
            <a:off x="6813245" y="4929765"/>
            <a:ext cx="2057254" cy="1220030"/>
          </a:xfrm>
          <a:prstGeom prst="roundRect">
            <a:avLst/>
          </a:prstGeom>
          <a:blipFill dpi="0" rotWithShape="1">
            <a:blip r:embed="rId4">
              <a:alphaModFix amt="8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 t="-19000" b="-1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116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96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D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BFEA41-EFDE-4F1D-B8C5-29E89E5372B6}"/>
              </a:ext>
            </a:extLst>
          </p:cNvPr>
          <p:cNvSpPr txBox="1"/>
          <p:nvPr/>
        </p:nvSpPr>
        <p:spPr>
          <a:xfrm>
            <a:off x="1318890" y="2921168"/>
            <a:ext cx="95542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rgbClr val="CEF9F2"/>
                </a:solidFill>
                <a:latin typeface="Bebas Neue Pro Middle" panose="020B0406020202050201" pitchFamily="34" charset="0"/>
              </a:rPr>
              <a:t>What is my favorite </a:t>
            </a:r>
            <a:r>
              <a:rPr lang="en-US" sz="6000" dirty="0">
                <a:solidFill>
                  <a:srgbClr val="392F5A"/>
                </a:solidFill>
                <a:latin typeface="BubbleGum" panose="00000400000000000000" pitchFamily="2" charset="0"/>
              </a:rPr>
              <a:t>Korean food</a:t>
            </a:r>
            <a:r>
              <a:rPr lang="en-US" sz="5400" dirty="0">
                <a:solidFill>
                  <a:srgbClr val="CEF9F2"/>
                </a:solidFill>
                <a:latin typeface="Bebas Neue Pro Middle" panose="020B0406020202050201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151686089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854FDE-DD98-475A-A10D-008A3D0175F2}"/>
              </a:ext>
            </a:extLst>
          </p:cNvPr>
          <p:cNvSpPr txBox="1"/>
          <p:nvPr/>
        </p:nvSpPr>
        <p:spPr>
          <a:xfrm>
            <a:off x="1155700" y="533400"/>
            <a:ext cx="330481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b="1" dirty="0">
                <a:solidFill>
                  <a:srgbClr val="8B8C89"/>
                </a:solidFill>
                <a:latin typeface="Gill Sans Nova" panose="020B0602020104020203" pitchFamily="34" charset="0"/>
              </a:rPr>
              <a:t>Players </a:t>
            </a:r>
            <a:endParaRPr lang="ko-KR" altLang="en-US" sz="6600" b="1" dirty="0">
              <a:solidFill>
                <a:srgbClr val="8B8C89"/>
              </a:solidFill>
              <a:latin typeface="Gill Sans Nova" panose="020B06020201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CA6600-DF22-4AAC-A382-1A9FBA060984}"/>
              </a:ext>
            </a:extLst>
          </p:cNvPr>
          <p:cNvSpPr txBox="1"/>
          <p:nvPr/>
        </p:nvSpPr>
        <p:spPr>
          <a:xfrm>
            <a:off x="1501569" y="2210425"/>
            <a:ext cx="908845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500" dirty="0">
                <a:solidFill>
                  <a:srgbClr val="FF6392"/>
                </a:solidFill>
                <a:latin typeface="Arial Rounded MT Bold" panose="020F0704030504030204" pitchFamily="34" charset="0"/>
              </a:rPr>
              <a:t>Write </a:t>
            </a:r>
            <a:r>
              <a:rPr lang="en-US" altLang="ko-KR" sz="8800" dirty="0">
                <a:solidFill>
                  <a:srgbClr val="5AA9E6"/>
                </a:solidFill>
                <a:latin typeface="Gill Sans Nova" panose="020B0602020104020203" pitchFamily="34" charset="0"/>
              </a:rPr>
              <a:t>an answer</a:t>
            </a:r>
            <a:r>
              <a:rPr lang="en-US" altLang="ko-KR" sz="8800" dirty="0">
                <a:solidFill>
                  <a:srgbClr val="FF6392"/>
                </a:solidFill>
                <a:latin typeface="Gill Sans Nova" panose="020B0602020104020203" pitchFamily="34" charset="0"/>
              </a:rPr>
              <a:t>.</a:t>
            </a:r>
            <a:endParaRPr lang="ko-KR" altLang="en-US" sz="8800" dirty="0">
              <a:solidFill>
                <a:srgbClr val="FF6392"/>
              </a:solidFill>
              <a:latin typeface="Gill Sans Nova" panose="020B0602020104020203" pitchFamily="34" charset="0"/>
            </a:endParaRPr>
          </a:p>
        </p:txBody>
      </p:sp>
      <p:pic>
        <p:nvPicPr>
          <p:cNvPr id="4" name="Graphic 3" descr="User with solid fill">
            <a:extLst>
              <a:ext uri="{FF2B5EF4-FFF2-40B4-BE49-F238E27FC236}">
                <a16:creationId xmlns:a16="http://schemas.microsoft.com/office/drawing/2014/main" id="{D9E2045D-17F3-4141-A66B-8C373C49D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858210"/>
            <a:ext cx="3638938" cy="3638938"/>
          </a:xfrm>
          <a:prstGeom prst="rect">
            <a:avLst/>
          </a:prstGeom>
        </p:spPr>
      </p:pic>
      <p:pic>
        <p:nvPicPr>
          <p:cNvPr id="5" name="Graphic 4" descr="User with solid fill">
            <a:extLst>
              <a:ext uri="{FF2B5EF4-FFF2-40B4-BE49-F238E27FC236}">
                <a16:creationId xmlns:a16="http://schemas.microsoft.com/office/drawing/2014/main" id="{504DA024-1859-4272-9766-BEBA4BA021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06756" y="3858210"/>
            <a:ext cx="3638938" cy="3638938"/>
          </a:xfrm>
          <a:prstGeom prst="rect">
            <a:avLst/>
          </a:prstGeom>
        </p:spPr>
      </p:pic>
      <p:pic>
        <p:nvPicPr>
          <p:cNvPr id="6" name="Graphic 5" descr="User with solid fill">
            <a:extLst>
              <a:ext uri="{FF2B5EF4-FFF2-40B4-BE49-F238E27FC236}">
                <a16:creationId xmlns:a16="http://schemas.microsoft.com/office/drawing/2014/main" id="{FAE681F0-2E95-4CD2-A049-1C48984B9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49348" y="3858210"/>
            <a:ext cx="3638938" cy="363893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BF372EB-8FC3-4DD0-BC6E-5AA272341A53}"/>
              </a:ext>
            </a:extLst>
          </p:cNvPr>
          <p:cNvGrpSpPr/>
          <p:nvPr/>
        </p:nvGrpSpPr>
        <p:grpSpPr>
          <a:xfrm>
            <a:off x="590866" y="4953624"/>
            <a:ext cx="2213121" cy="1533268"/>
            <a:chOff x="924026" y="611203"/>
            <a:chExt cx="9798518" cy="553933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3070D6C-666A-4004-89FA-14878DF580BF}"/>
                </a:ext>
              </a:extLst>
            </p:cNvPr>
            <p:cNvSpPr/>
            <p:nvPr/>
          </p:nvSpPr>
          <p:spPr>
            <a:xfrm>
              <a:off x="924026" y="611203"/>
              <a:ext cx="9798518" cy="5539339"/>
            </a:xfrm>
            <a:prstGeom prst="round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276D56FA-B58C-4E41-8C4B-464BA9B2FFC3}"/>
                </a:ext>
              </a:extLst>
            </p:cNvPr>
            <p:cNvSpPr/>
            <p:nvPr/>
          </p:nvSpPr>
          <p:spPr>
            <a:xfrm>
              <a:off x="1568918" y="1097280"/>
              <a:ext cx="8499107" cy="4538312"/>
            </a:xfrm>
            <a:prstGeom prst="wedgeRoundRectCallout">
              <a:avLst>
                <a:gd name="adj1" fmla="val 35340"/>
                <a:gd name="adj2" fmla="val 57695"/>
                <a:gd name="adj3" fmla="val 16667"/>
              </a:avLst>
            </a:prstGeom>
            <a:solidFill>
              <a:srgbClr val="E7ECEF"/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E38C4C7-B9A8-4C00-84E3-F9C18F01D102}"/>
              </a:ext>
            </a:extLst>
          </p:cNvPr>
          <p:cNvGrpSpPr/>
          <p:nvPr/>
        </p:nvGrpSpPr>
        <p:grpSpPr>
          <a:xfrm>
            <a:off x="3455768" y="4953624"/>
            <a:ext cx="2213121" cy="1533268"/>
            <a:chOff x="924026" y="611203"/>
            <a:chExt cx="9798518" cy="5539339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F433788-EE98-4A88-A54E-5B83278FEE3D}"/>
                </a:ext>
              </a:extLst>
            </p:cNvPr>
            <p:cNvSpPr/>
            <p:nvPr/>
          </p:nvSpPr>
          <p:spPr>
            <a:xfrm>
              <a:off x="924026" y="611203"/>
              <a:ext cx="9798518" cy="5539339"/>
            </a:xfrm>
            <a:prstGeom prst="roundRect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7D4AB064-CE60-4E6F-BF2A-FD5C58AB007E}"/>
                </a:ext>
              </a:extLst>
            </p:cNvPr>
            <p:cNvSpPr/>
            <p:nvPr/>
          </p:nvSpPr>
          <p:spPr>
            <a:xfrm>
              <a:off x="1568918" y="1097280"/>
              <a:ext cx="8499107" cy="4538312"/>
            </a:xfrm>
            <a:prstGeom prst="wedgeRoundRectCallout">
              <a:avLst>
                <a:gd name="adj1" fmla="val 35340"/>
                <a:gd name="adj2" fmla="val 57695"/>
                <a:gd name="adj3" fmla="val 16667"/>
              </a:avLst>
            </a:prstGeom>
            <a:solidFill>
              <a:srgbClr val="E7ECE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F3D8C22-B99C-47D6-9E4F-44A863140B5C}"/>
              </a:ext>
            </a:extLst>
          </p:cNvPr>
          <p:cNvGrpSpPr/>
          <p:nvPr/>
        </p:nvGrpSpPr>
        <p:grpSpPr>
          <a:xfrm>
            <a:off x="6262256" y="4931491"/>
            <a:ext cx="2213121" cy="1533268"/>
            <a:chOff x="924026" y="611203"/>
            <a:chExt cx="9798518" cy="553933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A2C2600-63E3-4C3D-9820-9D9CEB6D002B}"/>
                </a:ext>
              </a:extLst>
            </p:cNvPr>
            <p:cNvSpPr/>
            <p:nvPr/>
          </p:nvSpPr>
          <p:spPr>
            <a:xfrm>
              <a:off x="924026" y="611203"/>
              <a:ext cx="9798518" cy="5539339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E1A8C78D-130A-4233-BC39-12C8CE00C918}"/>
                </a:ext>
              </a:extLst>
            </p:cNvPr>
            <p:cNvSpPr/>
            <p:nvPr/>
          </p:nvSpPr>
          <p:spPr>
            <a:xfrm>
              <a:off x="1568918" y="1097280"/>
              <a:ext cx="8499107" cy="4538312"/>
            </a:xfrm>
            <a:prstGeom prst="wedgeRoundRectCallout">
              <a:avLst>
                <a:gd name="adj1" fmla="val 35340"/>
                <a:gd name="adj2" fmla="val 57695"/>
                <a:gd name="adj3" fmla="val 16667"/>
              </a:avLst>
            </a:prstGeom>
            <a:solidFill>
              <a:srgbClr val="E7ECEF"/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BE5BAEC-6D3F-4D53-9B8F-472EEC29A2CD}"/>
              </a:ext>
            </a:extLst>
          </p:cNvPr>
          <p:cNvSpPr/>
          <p:nvPr/>
        </p:nvSpPr>
        <p:spPr>
          <a:xfrm>
            <a:off x="9925979" y="131377"/>
            <a:ext cx="2057254" cy="1220030"/>
          </a:xfrm>
          <a:prstGeom prst="roundRect">
            <a:avLst/>
          </a:prstGeom>
          <a:blipFill dpi="0" rotWithShape="1">
            <a:blip r:embed="rId8">
              <a:alphaModFix amt="8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 t="-19000" b="-1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11627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AC591B-D3EB-4701-A0D4-A63B8080F8DB}"/>
              </a:ext>
            </a:extLst>
          </p:cNvPr>
          <p:cNvSpPr txBox="1"/>
          <p:nvPr/>
        </p:nvSpPr>
        <p:spPr>
          <a:xfrm>
            <a:off x="1070768" y="5266640"/>
            <a:ext cx="9797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spc="600" dirty="0">
                <a:latin typeface="The Hand Light" panose="03070302030502020204" pitchFamily="66" charset="0"/>
              </a:rPr>
              <a:t>dog</a:t>
            </a:r>
            <a:endParaRPr lang="ko-KR" altLang="en-US" sz="5400" b="1" spc="600" dirty="0">
              <a:latin typeface="The Hand Light" panose="030703020305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5C99D5-B13B-4E4E-8B20-141FF2967DC5}"/>
              </a:ext>
            </a:extLst>
          </p:cNvPr>
          <p:cNvSpPr txBox="1"/>
          <p:nvPr/>
        </p:nvSpPr>
        <p:spPr>
          <a:xfrm>
            <a:off x="4166413" y="5232464"/>
            <a:ext cx="8467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spc="600" dirty="0">
                <a:latin typeface="The Hand Light" panose="03070302030502020204" pitchFamily="66" charset="0"/>
              </a:rPr>
              <a:t>cat</a:t>
            </a:r>
            <a:endParaRPr lang="ko-KR" altLang="en-US" sz="5400" b="1" spc="600" dirty="0">
              <a:latin typeface="The Hand Light" panose="030703020305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11B18C-A953-4F62-9585-08EA8895A7F0}"/>
              </a:ext>
            </a:extLst>
          </p:cNvPr>
          <p:cNvSpPr txBox="1"/>
          <p:nvPr/>
        </p:nvSpPr>
        <p:spPr>
          <a:xfrm>
            <a:off x="6657198" y="5216014"/>
            <a:ext cx="14237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spc="600" dirty="0">
                <a:latin typeface="The Hand Light" panose="03070302030502020204" pitchFamily="66" charset="0"/>
              </a:rPr>
              <a:t>hippo</a:t>
            </a:r>
            <a:endParaRPr lang="ko-KR" altLang="en-US" sz="5400" b="1" spc="600" dirty="0">
              <a:latin typeface="The Hand Light" panose="030703020305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48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33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33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33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33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50000">
                                      <p:stCondLst>
                                        <p:cond delay="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33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33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nodeType="clickEffect">
                                      <p:stCondLst>
                                        <p:cond delay="8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3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3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33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33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33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33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nodeType="clickEffect">
                                      <p:stCondLst>
                                        <p:cond delay="8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  <p:bldP spid="19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854FDE-DD98-475A-A10D-008A3D0175F2}"/>
              </a:ext>
            </a:extLst>
          </p:cNvPr>
          <p:cNvSpPr txBox="1"/>
          <p:nvPr/>
        </p:nvSpPr>
        <p:spPr>
          <a:xfrm>
            <a:off x="1155700" y="533400"/>
            <a:ext cx="26203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b="1" dirty="0">
                <a:solidFill>
                  <a:srgbClr val="8B8C89"/>
                </a:solidFill>
                <a:latin typeface="Gill Sans Nova" panose="020B0602020104020203" pitchFamily="34" charset="0"/>
              </a:rPr>
              <a:t>Judge </a:t>
            </a:r>
            <a:endParaRPr lang="ko-KR" altLang="en-US" sz="6600" b="1" dirty="0">
              <a:solidFill>
                <a:srgbClr val="8B8C89"/>
              </a:solidFill>
              <a:latin typeface="Gill Sans Nova" panose="020B06020201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CA6600-DF22-4AAC-A382-1A9FBA060984}"/>
              </a:ext>
            </a:extLst>
          </p:cNvPr>
          <p:cNvSpPr txBox="1"/>
          <p:nvPr/>
        </p:nvSpPr>
        <p:spPr>
          <a:xfrm>
            <a:off x="510969" y="2451725"/>
            <a:ext cx="113456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>
                <a:solidFill>
                  <a:srgbClr val="5AA9E6"/>
                </a:solidFill>
                <a:latin typeface="Gill Sans Nova" panose="020B0602020104020203" pitchFamily="34" charset="0"/>
              </a:rPr>
              <a:t>Select the </a:t>
            </a:r>
            <a:r>
              <a:rPr lang="en-US" altLang="ko-KR" sz="9600" dirty="0">
                <a:solidFill>
                  <a:srgbClr val="FF6392"/>
                </a:solidFill>
                <a:latin typeface="Arial Rounded MT Bold" panose="020F0704030504030204" pitchFamily="34" charset="0"/>
              </a:rPr>
              <a:t>best</a:t>
            </a:r>
            <a:r>
              <a:rPr lang="en-US" altLang="ko-KR" sz="8800" dirty="0">
                <a:solidFill>
                  <a:srgbClr val="5AA9E6"/>
                </a:solidFill>
                <a:latin typeface="Gill Sans Nova" panose="020B0602020104020203" pitchFamily="34" charset="0"/>
              </a:rPr>
              <a:t> answer</a:t>
            </a:r>
            <a:r>
              <a:rPr lang="en-US" altLang="ko-KR" sz="8800" dirty="0">
                <a:solidFill>
                  <a:srgbClr val="FF6392"/>
                </a:solidFill>
                <a:latin typeface="Gill Sans Nova" panose="020B0602020104020203" pitchFamily="34" charset="0"/>
              </a:rPr>
              <a:t>.</a:t>
            </a:r>
            <a:endParaRPr lang="ko-KR" altLang="en-US" sz="8800" dirty="0">
              <a:solidFill>
                <a:srgbClr val="FF6392"/>
              </a:solidFill>
              <a:latin typeface="Gill Sans Nova" panose="020B0602020104020203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BDAA420-7C89-4BD2-A8BB-8189E5E0C2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9331531" y="480742"/>
            <a:ext cx="2349500" cy="232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919A447-A71F-412C-A9F9-BFE3B05E2C54}"/>
              </a:ext>
            </a:extLst>
          </p:cNvPr>
          <p:cNvGrpSpPr/>
          <p:nvPr/>
        </p:nvGrpSpPr>
        <p:grpSpPr>
          <a:xfrm>
            <a:off x="9896681" y="1523861"/>
            <a:ext cx="1219200" cy="235068"/>
            <a:chOff x="8534400" y="5530732"/>
            <a:chExt cx="1219200" cy="235068"/>
          </a:xfrm>
        </p:grpSpPr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862E6FD3-479F-4991-9689-A7FCFDA968EC}"/>
                </a:ext>
              </a:extLst>
            </p:cNvPr>
            <p:cNvSpPr/>
            <p:nvPr/>
          </p:nvSpPr>
          <p:spPr>
            <a:xfrm>
              <a:off x="9144000" y="5530732"/>
              <a:ext cx="609600" cy="235068"/>
            </a:xfrm>
            <a:prstGeom prst="rightArrow">
              <a:avLst/>
            </a:prstGeom>
            <a:solidFill>
              <a:srgbClr val="E7ECEF"/>
            </a:solidFill>
            <a:ln>
              <a:solidFill>
                <a:srgbClr val="274C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03AB9AB6-472E-476F-B938-5901E9488225}"/>
                </a:ext>
              </a:extLst>
            </p:cNvPr>
            <p:cNvSpPr/>
            <p:nvPr/>
          </p:nvSpPr>
          <p:spPr>
            <a:xfrm flipH="1">
              <a:off x="8534400" y="5530732"/>
              <a:ext cx="609600" cy="235068"/>
            </a:xfrm>
            <a:prstGeom prst="rightArrow">
              <a:avLst/>
            </a:prstGeom>
            <a:solidFill>
              <a:srgbClr val="E7ECE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8" name="Graphic 7" descr="User with solid fill">
            <a:extLst>
              <a:ext uri="{FF2B5EF4-FFF2-40B4-BE49-F238E27FC236}">
                <a16:creationId xmlns:a16="http://schemas.microsoft.com/office/drawing/2014/main" id="{AF4DB1DF-519D-4573-8DBA-8EBE912F68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53062" y="3858210"/>
            <a:ext cx="3638938" cy="363893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D68ABE8D-6C1A-4039-BCCD-2561E98D1055}"/>
              </a:ext>
            </a:extLst>
          </p:cNvPr>
          <p:cNvGrpSpPr/>
          <p:nvPr/>
        </p:nvGrpSpPr>
        <p:grpSpPr>
          <a:xfrm>
            <a:off x="879100" y="4546120"/>
            <a:ext cx="2213121" cy="1533268"/>
            <a:chOff x="924026" y="611203"/>
            <a:chExt cx="9798518" cy="553933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DC5311D0-BD88-42F9-A287-BC90CD080F8D}"/>
                </a:ext>
              </a:extLst>
            </p:cNvPr>
            <p:cNvSpPr/>
            <p:nvPr/>
          </p:nvSpPr>
          <p:spPr>
            <a:xfrm>
              <a:off x="924026" y="611203"/>
              <a:ext cx="9798518" cy="5539339"/>
            </a:xfrm>
            <a:prstGeom prst="round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Speech Bubble: Rectangle with Corners Rounded 22">
              <a:extLst>
                <a:ext uri="{FF2B5EF4-FFF2-40B4-BE49-F238E27FC236}">
                  <a16:creationId xmlns:a16="http://schemas.microsoft.com/office/drawing/2014/main" id="{E95D8D2B-9D69-4BA5-ADE8-16003E3A1AA4}"/>
                </a:ext>
              </a:extLst>
            </p:cNvPr>
            <p:cNvSpPr/>
            <p:nvPr/>
          </p:nvSpPr>
          <p:spPr>
            <a:xfrm>
              <a:off x="1568918" y="1097280"/>
              <a:ext cx="8499107" cy="4538312"/>
            </a:xfrm>
            <a:prstGeom prst="wedgeRoundRectCallout">
              <a:avLst>
                <a:gd name="adj1" fmla="val 35340"/>
                <a:gd name="adj2" fmla="val 57695"/>
                <a:gd name="adj3" fmla="val 16667"/>
              </a:avLst>
            </a:prstGeom>
            <a:solidFill>
              <a:srgbClr val="E7ECEF"/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DE014A2-FD2C-4891-A92A-35238E542268}"/>
              </a:ext>
            </a:extLst>
          </p:cNvPr>
          <p:cNvGrpSpPr/>
          <p:nvPr/>
        </p:nvGrpSpPr>
        <p:grpSpPr>
          <a:xfrm>
            <a:off x="3744002" y="4546120"/>
            <a:ext cx="2213121" cy="1533268"/>
            <a:chOff x="924026" y="611203"/>
            <a:chExt cx="9798518" cy="5539339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B8C017FD-19A2-4CEC-ADAB-C05510DC64E0}"/>
                </a:ext>
              </a:extLst>
            </p:cNvPr>
            <p:cNvSpPr/>
            <p:nvPr/>
          </p:nvSpPr>
          <p:spPr>
            <a:xfrm>
              <a:off x="924026" y="611203"/>
              <a:ext cx="9798518" cy="5539339"/>
            </a:xfrm>
            <a:prstGeom prst="roundRect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CFDF9577-40FB-4D11-9A9F-58D5DABFCC4B}"/>
                </a:ext>
              </a:extLst>
            </p:cNvPr>
            <p:cNvSpPr/>
            <p:nvPr/>
          </p:nvSpPr>
          <p:spPr>
            <a:xfrm>
              <a:off x="1568918" y="1097280"/>
              <a:ext cx="8499107" cy="4538312"/>
            </a:xfrm>
            <a:prstGeom prst="wedgeRoundRectCallout">
              <a:avLst>
                <a:gd name="adj1" fmla="val 35340"/>
                <a:gd name="adj2" fmla="val 57695"/>
                <a:gd name="adj3" fmla="val 16667"/>
              </a:avLst>
            </a:prstGeom>
            <a:solidFill>
              <a:srgbClr val="E7ECE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CFFF228-5BE5-486C-B8D7-30CC1BB71263}"/>
              </a:ext>
            </a:extLst>
          </p:cNvPr>
          <p:cNvGrpSpPr/>
          <p:nvPr/>
        </p:nvGrpSpPr>
        <p:grpSpPr>
          <a:xfrm>
            <a:off x="6550490" y="4523987"/>
            <a:ext cx="2213121" cy="1533268"/>
            <a:chOff x="924026" y="611203"/>
            <a:chExt cx="9798518" cy="5539339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6BD021BB-8E12-446A-BC5C-980A93E944BF}"/>
                </a:ext>
              </a:extLst>
            </p:cNvPr>
            <p:cNvSpPr/>
            <p:nvPr/>
          </p:nvSpPr>
          <p:spPr>
            <a:xfrm>
              <a:off x="924026" y="611203"/>
              <a:ext cx="9798518" cy="5539339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" name="Speech Bubble: Rectangle with Corners Rounded 28">
              <a:extLst>
                <a:ext uri="{FF2B5EF4-FFF2-40B4-BE49-F238E27FC236}">
                  <a16:creationId xmlns:a16="http://schemas.microsoft.com/office/drawing/2014/main" id="{0840946A-2EF1-4D23-AE28-F0C1C38F8F1E}"/>
                </a:ext>
              </a:extLst>
            </p:cNvPr>
            <p:cNvSpPr/>
            <p:nvPr/>
          </p:nvSpPr>
          <p:spPr>
            <a:xfrm>
              <a:off x="1568918" y="1097280"/>
              <a:ext cx="8499107" cy="4538312"/>
            </a:xfrm>
            <a:prstGeom prst="wedgeRoundRectCallout">
              <a:avLst>
                <a:gd name="adj1" fmla="val 35340"/>
                <a:gd name="adj2" fmla="val 57695"/>
                <a:gd name="adj3" fmla="val 16667"/>
              </a:avLst>
            </a:prstGeom>
            <a:solidFill>
              <a:srgbClr val="E7ECEF"/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9BAA3A6-C2D3-4E90-9A36-7AD0532F626A}"/>
              </a:ext>
            </a:extLst>
          </p:cNvPr>
          <p:cNvSpPr txBox="1"/>
          <p:nvPr/>
        </p:nvSpPr>
        <p:spPr>
          <a:xfrm>
            <a:off x="1359002" y="4859136"/>
            <a:ext cx="9797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spc="600" dirty="0">
                <a:latin typeface="The Hand Light" panose="03070302030502020204" pitchFamily="66" charset="0"/>
              </a:rPr>
              <a:t>dog</a:t>
            </a:r>
            <a:endParaRPr lang="ko-KR" altLang="en-US" sz="5400" b="1" spc="600" dirty="0">
              <a:latin typeface="The Hand Light" panose="030703020305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915DBF3-1EC2-4759-AC88-24C84B729319}"/>
              </a:ext>
            </a:extLst>
          </p:cNvPr>
          <p:cNvSpPr txBox="1"/>
          <p:nvPr/>
        </p:nvSpPr>
        <p:spPr>
          <a:xfrm>
            <a:off x="4454647" y="4824960"/>
            <a:ext cx="8467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spc="600" dirty="0">
                <a:latin typeface="The Hand Light" panose="03070302030502020204" pitchFamily="66" charset="0"/>
              </a:rPr>
              <a:t>cat</a:t>
            </a:r>
            <a:endParaRPr lang="ko-KR" altLang="en-US" sz="5400" b="1" spc="600" dirty="0">
              <a:latin typeface="The Hand Light" panose="03070302030502020204" pitchFamily="66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0F3FC7A-B56E-4617-B333-8131906ED94D}"/>
              </a:ext>
            </a:extLst>
          </p:cNvPr>
          <p:cNvSpPr txBox="1"/>
          <p:nvPr/>
        </p:nvSpPr>
        <p:spPr>
          <a:xfrm>
            <a:off x="6945432" y="4808510"/>
            <a:ext cx="14237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spc="600" dirty="0">
                <a:latin typeface="The Hand Light" panose="03070302030502020204" pitchFamily="66" charset="0"/>
              </a:rPr>
              <a:t>hippo</a:t>
            </a:r>
            <a:endParaRPr lang="ko-KR" altLang="en-US" sz="5400" b="1" spc="600" dirty="0">
              <a:latin typeface="The Hand Light" panose="030703020305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08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21600000">
                                          <p:cBhvr>
                                            <p:cTn id="6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" dur="33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" dur="33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21600000">
                                          <p:cBhvr>
                                            <p:cTn id="6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33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33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854FDE-DD98-475A-A10D-008A3D0175F2}"/>
              </a:ext>
            </a:extLst>
          </p:cNvPr>
          <p:cNvSpPr txBox="1"/>
          <p:nvPr/>
        </p:nvSpPr>
        <p:spPr>
          <a:xfrm>
            <a:off x="1155700" y="533400"/>
            <a:ext cx="324871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b="1" dirty="0">
                <a:solidFill>
                  <a:srgbClr val="8B8C89"/>
                </a:solidFill>
                <a:latin typeface="Gill Sans Nova" panose="020B0602020104020203" pitchFamily="34" charset="0"/>
              </a:rPr>
              <a:t>Players</a:t>
            </a:r>
            <a:r>
              <a:rPr lang="en-US" altLang="ko-KR" sz="6600" b="1" dirty="0">
                <a:solidFill>
                  <a:srgbClr val="8B8C89"/>
                </a:solidFill>
                <a:latin typeface="Generica" panose="02000500000000000000" pitchFamily="2" charset="0"/>
              </a:rPr>
              <a:t> </a:t>
            </a:r>
            <a:endParaRPr lang="ko-KR" altLang="en-US" sz="6600" b="1" dirty="0">
              <a:solidFill>
                <a:srgbClr val="8B8C89"/>
              </a:solidFill>
              <a:latin typeface="Generica" panose="02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CA6600-DF22-4AAC-A382-1A9FBA060984}"/>
              </a:ext>
            </a:extLst>
          </p:cNvPr>
          <p:cNvSpPr txBox="1"/>
          <p:nvPr/>
        </p:nvSpPr>
        <p:spPr>
          <a:xfrm>
            <a:off x="1285227" y="2185025"/>
            <a:ext cx="9621545" cy="2693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500" dirty="0">
                <a:solidFill>
                  <a:srgbClr val="FF6392"/>
                </a:solidFill>
                <a:latin typeface="Arial Rounded MT Bold" panose="020F0704030504030204" pitchFamily="34" charset="0"/>
              </a:rPr>
              <a:t>Vote </a:t>
            </a:r>
          </a:p>
          <a:p>
            <a:pPr algn="ctr"/>
            <a:r>
              <a:rPr lang="en-US" altLang="ko-KR" sz="5400" dirty="0">
                <a:solidFill>
                  <a:srgbClr val="5AA9E6"/>
                </a:solidFill>
                <a:latin typeface="Gill Sans Nova" panose="020B0602020104020203" pitchFamily="34" charset="0"/>
              </a:rPr>
              <a:t>(what you think the judge chose)</a:t>
            </a:r>
            <a:r>
              <a:rPr lang="en-US" altLang="ko-KR" sz="5400" dirty="0">
                <a:solidFill>
                  <a:srgbClr val="FF6392"/>
                </a:solidFill>
                <a:latin typeface="Gill Sans Nova" panose="020B0602020104020203" pitchFamily="34" charset="0"/>
              </a:rPr>
              <a:t>.</a:t>
            </a:r>
            <a:endParaRPr lang="ko-KR" altLang="en-US" sz="7200" dirty="0">
              <a:solidFill>
                <a:srgbClr val="FF6392"/>
              </a:solidFill>
              <a:latin typeface="Gill Sans Nova" panose="020B0602020104020203" pitchFamily="34" charset="0"/>
            </a:endParaRPr>
          </a:p>
        </p:txBody>
      </p:sp>
      <p:pic>
        <p:nvPicPr>
          <p:cNvPr id="4" name="Graphic 3" descr="User with solid fill">
            <a:extLst>
              <a:ext uri="{FF2B5EF4-FFF2-40B4-BE49-F238E27FC236}">
                <a16:creationId xmlns:a16="http://schemas.microsoft.com/office/drawing/2014/main" id="{D9CB9F55-FB2D-48DD-9210-D53A9C6DC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9232" y="4683786"/>
            <a:ext cx="2693046" cy="2693046"/>
          </a:xfrm>
          <a:prstGeom prst="rect">
            <a:avLst/>
          </a:prstGeom>
        </p:spPr>
      </p:pic>
      <p:pic>
        <p:nvPicPr>
          <p:cNvPr id="5" name="Graphic 4" descr="User with solid fill">
            <a:extLst>
              <a:ext uri="{FF2B5EF4-FFF2-40B4-BE49-F238E27FC236}">
                <a16:creationId xmlns:a16="http://schemas.microsoft.com/office/drawing/2014/main" id="{C46D2D96-06E8-4764-9ADE-1B668141E8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48305" y="4683786"/>
            <a:ext cx="2693046" cy="2693046"/>
          </a:xfrm>
          <a:prstGeom prst="rect">
            <a:avLst/>
          </a:prstGeom>
        </p:spPr>
      </p:pic>
      <p:pic>
        <p:nvPicPr>
          <p:cNvPr id="6" name="Graphic 5" descr="User with solid fill">
            <a:extLst>
              <a:ext uri="{FF2B5EF4-FFF2-40B4-BE49-F238E27FC236}">
                <a16:creationId xmlns:a16="http://schemas.microsoft.com/office/drawing/2014/main" id="{18C695CB-0E5D-4418-B5CA-E89E36D4ED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27378" y="4683786"/>
            <a:ext cx="2693046" cy="269304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DA4CAA7-82C4-49C5-ABF7-3CCD77439386}"/>
              </a:ext>
            </a:extLst>
          </p:cNvPr>
          <p:cNvGrpSpPr/>
          <p:nvPr/>
        </p:nvGrpSpPr>
        <p:grpSpPr>
          <a:xfrm>
            <a:off x="9746625" y="616016"/>
            <a:ext cx="1786952" cy="1238015"/>
            <a:chOff x="924026" y="611203"/>
            <a:chExt cx="9798518" cy="553933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1DF3BED-FC69-47E5-AB09-310061E26741}"/>
                </a:ext>
              </a:extLst>
            </p:cNvPr>
            <p:cNvSpPr/>
            <p:nvPr/>
          </p:nvSpPr>
          <p:spPr>
            <a:xfrm>
              <a:off x="924026" y="611203"/>
              <a:ext cx="9798518" cy="5539339"/>
            </a:xfrm>
            <a:prstGeom prst="round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8E4C21F8-3352-4D29-8255-C96088DA0A42}"/>
                </a:ext>
              </a:extLst>
            </p:cNvPr>
            <p:cNvSpPr/>
            <p:nvPr/>
          </p:nvSpPr>
          <p:spPr>
            <a:xfrm>
              <a:off x="1568918" y="1097280"/>
              <a:ext cx="8499107" cy="4538312"/>
            </a:xfrm>
            <a:prstGeom prst="wedgeRoundRectCallout">
              <a:avLst>
                <a:gd name="adj1" fmla="val 35340"/>
                <a:gd name="adj2" fmla="val 57695"/>
                <a:gd name="adj3" fmla="val 16667"/>
              </a:avLst>
            </a:prstGeom>
            <a:solidFill>
              <a:srgbClr val="E7ECEF"/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C2E4FF4-12B8-4423-885F-61C1D76C0775}"/>
              </a:ext>
            </a:extLst>
          </p:cNvPr>
          <p:cNvGrpSpPr/>
          <p:nvPr/>
        </p:nvGrpSpPr>
        <p:grpSpPr>
          <a:xfrm>
            <a:off x="10261796" y="2581674"/>
            <a:ext cx="1786952" cy="1238015"/>
            <a:chOff x="924026" y="611203"/>
            <a:chExt cx="9798518" cy="5539339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BB599C2-D127-43BE-8045-FBF2F48DBB47}"/>
                </a:ext>
              </a:extLst>
            </p:cNvPr>
            <p:cNvSpPr/>
            <p:nvPr/>
          </p:nvSpPr>
          <p:spPr>
            <a:xfrm>
              <a:off x="924026" y="611203"/>
              <a:ext cx="9798518" cy="5539339"/>
            </a:xfrm>
            <a:prstGeom prst="roundRect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1D0F7235-3191-4B33-940C-9BDC78466136}"/>
                </a:ext>
              </a:extLst>
            </p:cNvPr>
            <p:cNvSpPr/>
            <p:nvPr/>
          </p:nvSpPr>
          <p:spPr>
            <a:xfrm>
              <a:off x="1568918" y="1097280"/>
              <a:ext cx="8499107" cy="4538312"/>
            </a:xfrm>
            <a:prstGeom prst="wedgeRoundRectCallout">
              <a:avLst>
                <a:gd name="adj1" fmla="val 35340"/>
                <a:gd name="adj2" fmla="val 57695"/>
                <a:gd name="adj3" fmla="val 16667"/>
              </a:avLst>
            </a:prstGeom>
            <a:solidFill>
              <a:srgbClr val="E7ECE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F2270D-D615-41E9-B1BF-B87C286CF307}"/>
              </a:ext>
            </a:extLst>
          </p:cNvPr>
          <p:cNvGrpSpPr/>
          <p:nvPr/>
        </p:nvGrpSpPr>
        <p:grpSpPr>
          <a:xfrm>
            <a:off x="8286026" y="1962667"/>
            <a:ext cx="1786952" cy="1238015"/>
            <a:chOff x="924026" y="611203"/>
            <a:chExt cx="9798518" cy="553933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AC1E474-79C7-4E19-80EC-2DD02BEF3685}"/>
                </a:ext>
              </a:extLst>
            </p:cNvPr>
            <p:cNvSpPr/>
            <p:nvPr/>
          </p:nvSpPr>
          <p:spPr>
            <a:xfrm>
              <a:off x="924026" y="611203"/>
              <a:ext cx="9798518" cy="5539339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A67CC3BD-60CA-4883-B60D-3EA321918105}"/>
                </a:ext>
              </a:extLst>
            </p:cNvPr>
            <p:cNvSpPr/>
            <p:nvPr/>
          </p:nvSpPr>
          <p:spPr>
            <a:xfrm>
              <a:off x="1568918" y="1097280"/>
              <a:ext cx="8499107" cy="4538312"/>
            </a:xfrm>
            <a:prstGeom prst="wedgeRoundRectCallout">
              <a:avLst>
                <a:gd name="adj1" fmla="val 35340"/>
                <a:gd name="adj2" fmla="val 57695"/>
                <a:gd name="adj3" fmla="val 16667"/>
              </a:avLst>
            </a:prstGeom>
            <a:solidFill>
              <a:srgbClr val="E7ECEF"/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69C1EC7-5552-45C6-96B0-30CBB6269FB9}"/>
              </a:ext>
            </a:extLst>
          </p:cNvPr>
          <p:cNvSpPr txBox="1"/>
          <p:nvPr/>
        </p:nvSpPr>
        <p:spPr>
          <a:xfrm>
            <a:off x="10200641" y="842653"/>
            <a:ext cx="8771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spc="600" dirty="0">
                <a:latin typeface="The Hand Light" panose="03070302030502020204" pitchFamily="66" charset="0"/>
              </a:rPr>
              <a:t>dog</a:t>
            </a:r>
            <a:endParaRPr lang="ko-KR" altLang="en-US" sz="4400" b="1" spc="600" dirty="0">
              <a:latin typeface="The Hand Light" panose="030703020305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2C9000-AF37-4E5A-BF90-8810FD745B7B}"/>
              </a:ext>
            </a:extLst>
          </p:cNvPr>
          <p:cNvSpPr txBox="1"/>
          <p:nvPr/>
        </p:nvSpPr>
        <p:spPr>
          <a:xfrm>
            <a:off x="10765418" y="2766701"/>
            <a:ext cx="7681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spc="600" dirty="0">
                <a:latin typeface="The Hand Light" panose="03070302030502020204" pitchFamily="66" charset="0"/>
              </a:rPr>
              <a:t>cat</a:t>
            </a:r>
            <a:endParaRPr lang="ko-KR" altLang="en-US" sz="4400" b="1" spc="600" dirty="0">
              <a:latin typeface="The Hand Light" panose="030703020305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DBFB4C-E1E2-4C72-9FB9-3107A77F6188}"/>
              </a:ext>
            </a:extLst>
          </p:cNvPr>
          <p:cNvSpPr txBox="1"/>
          <p:nvPr/>
        </p:nvSpPr>
        <p:spPr>
          <a:xfrm>
            <a:off x="8567285" y="2185025"/>
            <a:ext cx="12650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spc="600" dirty="0">
                <a:latin typeface="The Hand Light" panose="03070302030502020204" pitchFamily="66" charset="0"/>
              </a:rPr>
              <a:t>hippo</a:t>
            </a:r>
            <a:endParaRPr lang="ko-KR" altLang="en-US" sz="4400" b="1" spc="600" dirty="0">
              <a:latin typeface="The Hand Light" panose="03070302030502020204" pitchFamily="66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E3D1FAC-83C7-40FB-827E-9202681F96D5}"/>
              </a:ext>
            </a:extLst>
          </p:cNvPr>
          <p:cNvSpPr/>
          <p:nvPr/>
        </p:nvSpPr>
        <p:spPr>
          <a:xfrm>
            <a:off x="5773901" y="6429676"/>
            <a:ext cx="259880" cy="25988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3896965-8C69-4261-BEE8-6209D2D40D9A}"/>
              </a:ext>
            </a:extLst>
          </p:cNvPr>
          <p:cNvSpPr/>
          <p:nvPr/>
        </p:nvSpPr>
        <p:spPr>
          <a:xfrm>
            <a:off x="5322469" y="6540364"/>
            <a:ext cx="259880" cy="25988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833B2CB-7906-4725-AC7A-C54C5F7A8D8E}"/>
              </a:ext>
            </a:extLst>
          </p:cNvPr>
          <p:cNvSpPr/>
          <p:nvPr/>
        </p:nvSpPr>
        <p:spPr>
          <a:xfrm>
            <a:off x="3930196" y="6410424"/>
            <a:ext cx="259880" cy="25988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ABD8F53-97D2-49D1-B430-5C1C5FC3C856}"/>
              </a:ext>
            </a:extLst>
          </p:cNvPr>
          <p:cNvSpPr/>
          <p:nvPr/>
        </p:nvSpPr>
        <p:spPr>
          <a:xfrm>
            <a:off x="3478764" y="6521112"/>
            <a:ext cx="259880" cy="25988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8115352-6F33-416F-BA2C-3F698E9B8E27}"/>
              </a:ext>
            </a:extLst>
          </p:cNvPr>
          <p:cNvSpPr/>
          <p:nvPr/>
        </p:nvSpPr>
        <p:spPr>
          <a:xfrm>
            <a:off x="1934406" y="6429676"/>
            <a:ext cx="259880" cy="2598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F2D2ED4-3AFC-42FA-B755-D8CFD8726DFD}"/>
              </a:ext>
            </a:extLst>
          </p:cNvPr>
          <p:cNvSpPr/>
          <p:nvPr/>
        </p:nvSpPr>
        <p:spPr>
          <a:xfrm>
            <a:off x="1482974" y="6540364"/>
            <a:ext cx="259880" cy="2598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739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33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33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33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33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50000">
                                      <p:stCondLst>
                                        <p:cond delay="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33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33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2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2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2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2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2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42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4.81481E-6 L 0.3845 -0.82454 " pathEditMode="relative" rAng="0" ptsTypes="AA">
                                          <p:cBhvr>
                                            <p:cTn id="3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219" y="-412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42" presetClass="path" presetSubtype="0" accel="50000" decel="50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Motion origin="layout" path="M -4.79167E-6 -1.48148E-6 L 0.38894 -0.52569 " pathEditMode="relative" rAng="0" ptsTypes="AA">
                                          <p:cBhvr>
                                            <p:cTn id="4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440" y="-26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42" presetClass="path" presetSubtype="0" accel="50000" decel="50000" fill="hold" grpId="0" nodeType="withEffect">
                                      <p:stCondLst>
                                        <p:cond delay="110"/>
                                      </p:stCondLst>
                                      <p:childTnLst>
                                        <p:animMotion origin="layout" path="M -2.08333E-7 4.81481E-6 L 0.61628 -0.80255 " pathEditMode="relative" rAng="0" ptsTypes="AA">
                                          <p:cBhvr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599" y="-4027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42" presetClass="path" presetSubtype="0" accel="50000" decel="50000" fill="hold" grpId="0" nodeType="withEffect">
                                      <p:stCondLst>
                                        <p:cond delay="340"/>
                                      </p:stCondLst>
                                      <p:childTnLst>
                                        <p:animMotion origin="layout" path="M -2.70833E-6 -3.7037E-6 L 0.38581 -0.55023 " pathEditMode="relative" rAng="0" ptsTypes="AA">
                                          <p:cBhvr>
                                            <p:cTn id="4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284" y="-275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50000" decel="500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-1.66667E-6 4.81481E-6 L 0.66758 -0.62315 " pathEditMode="relative" rAng="0" ptsTypes="AA">
                                          <p:cBhvr>
                                            <p:cTn id="4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372" y="-3115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42" presetClass="path" presetSubtype="0" accel="50000" decel="5000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8.33333E-7 -1.48148E-6 L 0.60469 -0.52569 " pathEditMode="relative" rAng="0" ptsTypes="AA">
                                          <p:cBhvr>
                                            <p:cTn id="4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234" y="-2629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19" grpId="1" animBg="1"/>
          <p:bldP spid="20" grpId="0" animBg="1"/>
          <p:bldP spid="20" grpId="1" animBg="1"/>
          <p:bldP spid="21" grpId="0" animBg="1"/>
          <p:bldP spid="21" grpId="1" animBg="1"/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3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3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33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33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33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33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2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2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2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2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2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42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4.81481E-6 L 0.3845 -0.82454 " pathEditMode="relative" rAng="0" ptsTypes="AA">
                                          <p:cBhvr>
                                            <p:cTn id="3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219" y="-412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42" presetClass="path" presetSubtype="0" accel="50000" decel="50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Motion origin="layout" path="M -4.79167E-6 -1.48148E-6 L 0.38894 -0.52569 " pathEditMode="relative" rAng="0" ptsTypes="AA">
                                          <p:cBhvr>
                                            <p:cTn id="4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440" y="-26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42" presetClass="path" presetSubtype="0" accel="50000" decel="50000" fill="hold" grpId="0" nodeType="withEffect">
                                      <p:stCondLst>
                                        <p:cond delay="110"/>
                                      </p:stCondLst>
                                      <p:childTnLst>
                                        <p:animMotion origin="layout" path="M -2.08333E-7 4.81481E-6 L 0.61628 -0.80255 " pathEditMode="relative" rAng="0" ptsTypes="AA">
                                          <p:cBhvr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599" y="-4027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42" presetClass="path" presetSubtype="0" accel="50000" decel="50000" fill="hold" grpId="0" nodeType="withEffect">
                                      <p:stCondLst>
                                        <p:cond delay="340"/>
                                      </p:stCondLst>
                                      <p:childTnLst>
                                        <p:animMotion origin="layout" path="M -2.70833E-6 -3.7037E-6 L 0.38581 -0.55023 " pathEditMode="relative" rAng="0" ptsTypes="AA">
                                          <p:cBhvr>
                                            <p:cTn id="4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284" y="-275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50000" decel="500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-1.66667E-6 4.81481E-6 L 0.66758 -0.62315 " pathEditMode="relative" rAng="0" ptsTypes="AA">
                                          <p:cBhvr>
                                            <p:cTn id="4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372" y="-3115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42" presetClass="path" presetSubtype="0" accel="50000" decel="5000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8.33333E-7 -1.48148E-6 L 0.60469 -0.52569 " pathEditMode="relative" rAng="0" ptsTypes="AA">
                                          <p:cBhvr>
                                            <p:cTn id="4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234" y="-2629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19" grpId="1" animBg="1"/>
          <p:bldP spid="20" grpId="0" animBg="1"/>
          <p:bldP spid="20" grpId="1" animBg="1"/>
          <p:bldP spid="21" grpId="0" animBg="1"/>
          <p:bldP spid="21" grpId="1" animBg="1"/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854FDE-DD98-475A-A10D-008A3D0175F2}"/>
              </a:ext>
            </a:extLst>
          </p:cNvPr>
          <p:cNvSpPr txBox="1"/>
          <p:nvPr/>
        </p:nvSpPr>
        <p:spPr>
          <a:xfrm>
            <a:off x="1155700" y="533400"/>
            <a:ext cx="26203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b="1" dirty="0">
                <a:solidFill>
                  <a:srgbClr val="8B8C89"/>
                </a:solidFill>
                <a:latin typeface="Gill Sans Nova" panose="020B0602020104020203" pitchFamily="34" charset="0"/>
              </a:rPr>
              <a:t>Judge </a:t>
            </a:r>
            <a:endParaRPr lang="ko-KR" altLang="en-US" sz="6600" b="1" dirty="0">
              <a:solidFill>
                <a:srgbClr val="8B8C89"/>
              </a:solidFill>
              <a:latin typeface="Gill Sans Nova" panose="020B06020201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CA6600-DF22-4AAC-A382-1A9FBA060984}"/>
              </a:ext>
            </a:extLst>
          </p:cNvPr>
          <p:cNvSpPr txBox="1"/>
          <p:nvPr/>
        </p:nvSpPr>
        <p:spPr>
          <a:xfrm>
            <a:off x="1155700" y="2388225"/>
            <a:ext cx="1016496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500" dirty="0">
                <a:solidFill>
                  <a:srgbClr val="FF6392"/>
                </a:solidFill>
                <a:latin typeface="Arial Rounded MT Bold" panose="020F0704030504030204" pitchFamily="34" charset="0"/>
              </a:rPr>
              <a:t>Show </a:t>
            </a:r>
            <a:r>
              <a:rPr lang="en-US" altLang="ko-KR" sz="8800" dirty="0">
                <a:solidFill>
                  <a:srgbClr val="5AA9E6"/>
                </a:solidFill>
                <a:latin typeface="Gill Sans Nova" panose="020B0602020104020203" pitchFamily="34" charset="0"/>
              </a:rPr>
              <a:t>your choice</a:t>
            </a:r>
            <a:r>
              <a:rPr lang="en-US" altLang="ko-KR" sz="8800" dirty="0">
                <a:solidFill>
                  <a:srgbClr val="FF6392"/>
                </a:solidFill>
                <a:latin typeface="Gill Sans Nova" panose="020B0602020104020203" pitchFamily="34" charset="0"/>
              </a:rPr>
              <a:t>.</a:t>
            </a:r>
            <a:endParaRPr lang="ko-KR" altLang="en-US" sz="8800" dirty="0">
              <a:solidFill>
                <a:srgbClr val="FF6392"/>
              </a:solidFill>
              <a:latin typeface="Gill Sans Nova" panose="020B0602020104020203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37D248A-DBA2-477F-A2FC-946B17D253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750131" y="4276298"/>
            <a:ext cx="2349500" cy="232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4CADA70-C72E-42C8-8D9F-877A1488A451}"/>
              </a:ext>
            </a:extLst>
          </p:cNvPr>
          <p:cNvGrpSpPr/>
          <p:nvPr/>
        </p:nvGrpSpPr>
        <p:grpSpPr>
          <a:xfrm rot="17682170">
            <a:off x="6315281" y="5319417"/>
            <a:ext cx="1219200" cy="235068"/>
            <a:chOff x="8534400" y="5530732"/>
            <a:chExt cx="1219200" cy="235068"/>
          </a:xfrm>
        </p:grpSpPr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D2BB9BA5-8AFF-4F2A-A1EC-1EA2DD3B2D28}"/>
                </a:ext>
              </a:extLst>
            </p:cNvPr>
            <p:cNvSpPr/>
            <p:nvPr/>
          </p:nvSpPr>
          <p:spPr>
            <a:xfrm>
              <a:off x="9144000" y="5530732"/>
              <a:ext cx="609600" cy="235068"/>
            </a:xfrm>
            <a:prstGeom prst="rightArrow">
              <a:avLst/>
            </a:prstGeom>
            <a:solidFill>
              <a:srgbClr val="E7ECEF"/>
            </a:solidFill>
            <a:ln>
              <a:solidFill>
                <a:srgbClr val="274C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61F03659-36CB-4850-A111-1DDC883661D4}"/>
                </a:ext>
              </a:extLst>
            </p:cNvPr>
            <p:cNvSpPr/>
            <p:nvPr/>
          </p:nvSpPr>
          <p:spPr>
            <a:xfrm flipH="1">
              <a:off x="8534400" y="5530732"/>
              <a:ext cx="609600" cy="235068"/>
            </a:xfrm>
            <a:prstGeom prst="rightArrow">
              <a:avLst/>
            </a:prstGeom>
            <a:solidFill>
              <a:srgbClr val="E7ECE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8" name="Graphic 7" descr="User with solid fill">
            <a:extLst>
              <a:ext uri="{FF2B5EF4-FFF2-40B4-BE49-F238E27FC236}">
                <a16:creationId xmlns:a16="http://schemas.microsoft.com/office/drawing/2014/main" id="{AFE6D38F-9FCE-45E8-8D79-2A67038815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53062" y="3858210"/>
            <a:ext cx="3638938" cy="363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26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33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33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3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3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854FDE-DD98-475A-A10D-008A3D0175F2}"/>
              </a:ext>
            </a:extLst>
          </p:cNvPr>
          <p:cNvSpPr txBox="1"/>
          <p:nvPr/>
        </p:nvSpPr>
        <p:spPr>
          <a:xfrm>
            <a:off x="1155700" y="533400"/>
            <a:ext cx="29803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b="1" dirty="0">
                <a:solidFill>
                  <a:srgbClr val="8B8C89"/>
                </a:solidFill>
                <a:latin typeface="Gill Sans Nova" panose="020B0602020104020203" pitchFamily="34" charset="0"/>
              </a:rPr>
              <a:t>Points </a:t>
            </a:r>
            <a:endParaRPr lang="ko-KR" altLang="en-US" sz="6600" b="1" dirty="0">
              <a:solidFill>
                <a:srgbClr val="8B8C89"/>
              </a:solidFill>
              <a:latin typeface="Gill Sans Nova" panose="020B06020201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CA6600-DF22-4AAC-A382-1A9FBA060984}"/>
              </a:ext>
            </a:extLst>
          </p:cNvPr>
          <p:cNvSpPr txBox="1"/>
          <p:nvPr/>
        </p:nvSpPr>
        <p:spPr>
          <a:xfrm>
            <a:off x="1536700" y="1641396"/>
            <a:ext cx="4606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dirty="0">
                <a:solidFill>
                  <a:srgbClr val="7FC8F8"/>
                </a:solidFill>
                <a:latin typeface="Gill Sans Nova" panose="020B0602020104020203" pitchFamily="34" charset="0"/>
              </a:rPr>
              <a:t>Each </a:t>
            </a:r>
            <a:r>
              <a:rPr lang="en-US" altLang="ko-KR" sz="4800" b="1" dirty="0">
                <a:solidFill>
                  <a:srgbClr val="6096BA"/>
                </a:solidFill>
                <a:latin typeface="Gill Sans Nova" panose="020B0602020104020203" pitchFamily="34" charset="0"/>
              </a:rPr>
              <a:t>player</a:t>
            </a:r>
            <a:r>
              <a:rPr lang="en-US" altLang="ko-KR" sz="4800" dirty="0">
                <a:solidFill>
                  <a:srgbClr val="7FC8F8"/>
                </a:solidFill>
                <a:latin typeface="Gill Sans Nova" panose="020B0602020104020203" pitchFamily="34" charset="0"/>
              </a:rPr>
              <a:t> gets:</a:t>
            </a:r>
            <a:endParaRPr lang="ko-KR" altLang="en-US" sz="4800" dirty="0">
              <a:solidFill>
                <a:srgbClr val="7FC8F8"/>
              </a:solidFill>
              <a:latin typeface="Gill Sans Nova" panose="020B06020201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1499B8-C829-4C0F-B6E1-67354BAC499C}"/>
              </a:ext>
            </a:extLst>
          </p:cNvPr>
          <p:cNvSpPr txBox="1"/>
          <p:nvPr/>
        </p:nvSpPr>
        <p:spPr>
          <a:xfrm>
            <a:off x="1943100" y="2795559"/>
            <a:ext cx="89386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rgbClr val="5AA9E6"/>
                </a:solidFill>
                <a:latin typeface="Century Gothic" panose="020B0502020202020204" pitchFamily="34" charset="0"/>
              </a:rPr>
              <a:t>1 point </a:t>
            </a:r>
            <a:r>
              <a:rPr lang="en-US" altLang="ko-KR" sz="4800" dirty="0">
                <a:solidFill>
                  <a:srgbClr val="5AA9E6"/>
                </a:solidFill>
                <a:latin typeface="Century Gothic" panose="020B0502020202020204" pitchFamily="34" charset="0"/>
              </a:rPr>
              <a:t>for the </a:t>
            </a:r>
            <a:r>
              <a:rPr lang="en-US" altLang="ko-KR" sz="4800" b="1" dirty="0">
                <a:solidFill>
                  <a:srgbClr val="FF6392"/>
                </a:solidFill>
                <a:latin typeface="Century Gothic" panose="020B0502020202020204" pitchFamily="34" charset="0"/>
              </a:rPr>
              <a:t>correct answer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C20222C-6BC2-4BFF-9F1A-EC1E9C32E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9707">
            <a:off x="8915400" y="534730"/>
            <a:ext cx="2844800" cy="1845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0E5782F9-5C84-40D1-968F-1A9B0BC63999}"/>
              </a:ext>
            </a:extLst>
          </p:cNvPr>
          <p:cNvGrpSpPr/>
          <p:nvPr/>
        </p:nvGrpSpPr>
        <p:grpSpPr>
          <a:xfrm>
            <a:off x="8497301" y="4797021"/>
            <a:ext cx="1786952" cy="1238015"/>
            <a:chOff x="8497301" y="4797021"/>
            <a:chExt cx="1786952" cy="123801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E29B4DF-0159-4AE7-ABC8-B0C53418BB68}"/>
                </a:ext>
              </a:extLst>
            </p:cNvPr>
            <p:cNvGrpSpPr/>
            <p:nvPr/>
          </p:nvGrpSpPr>
          <p:grpSpPr>
            <a:xfrm>
              <a:off x="8497301" y="4797021"/>
              <a:ext cx="1786952" cy="1238015"/>
              <a:chOff x="924026" y="611203"/>
              <a:chExt cx="9798518" cy="5539339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1B73B979-AAE5-40BE-B0F4-837C29D7BD53}"/>
                  </a:ext>
                </a:extLst>
              </p:cNvPr>
              <p:cNvSpPr/>
              <p:nvPr/>
            </p:nvSpPr>
            <p:spPr>
              <a:xfrm>
                <a:off x="924026" y="611203"/>
                <a:ext cx="9798518" cy="5539339"/>
              </a:xfrm>
              <a:prstGeom prst="roundRect">
                <a:avLst/>
              </a:prstGeom>
              <a:ln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CF7EAAEC-B970-40A7-9776-D6756DDEF4C9}"/>
                  </a:ext>
                </a:extLst>
              </p:cNvPr>
              <p:cNvSpPr/>
              <p:nvPr/>
            </p:nvSpPr>
            <p:spPr>
              <a:xfrm>
                <a:off x="1568918" y="1097280"/>
                <a:ext cx="8499107" cy="4538312"/>
              </a:xfrm>
              <a:prstGeom prst="wedgeRoundRectCallout">
                <a:avLst>
                  <a:gd name="adj1" fmla="val 35340"/>
                  <a:gd name="adj2" fmla="val 57695"/>
                  <a:gd name="adj3" fmla="val 16667"/>
                </a:avLst>
              </a:prstGeom>
              <a:solidFill>
                <a:srgbClr val="E7ECEF"/>
              </a:solidFill>
              <a:ln>
                <a:solidFill>
                  <a:schemeClr val="accent4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20A1F1A-220A-42A4-B2D4-D70BBF1D500C}"/>
                </a:ext>
              </a:extLst>
            </p:cNvPr>
            <p:cNvSpPr txBox="1"/>
            <p:nvPr/>
          </p:nvSpPr>
          <p:spPr>
            <a:xfrm>
              <a:off x="8951317" y="5023658"/>
              <a:ext cx="87716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400" b="1" spc="600" dirty="0">
                  <a:latin typeface="The Hand Light" panose="03070302030502020204" pitchFamily="66" charset="0"/>
                </a:rPr>
                <a:t>dog</a:t>
              </a:r>
              <a:endParaRPr lang="ko-KR" altLang="en-US" sz="4400" b="1" spc="600" dirty="0">
                <a:latin typeface="The Hand Light" panose="03070302030502020204" pitchFamily="66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C74F680-35F4-408E-8D45-2E6E07FA8FC9}"/>
              </a:ext>
            </a:extLst>
          </p:cNvPr>
          <p:cNvGrpSpPr/>
          <p:nvPr/>
        </p:nvGrpSpPr>
        <p:grpSpPr>
          <a:xfrm>
            <a:off x="5142189" y="4797021"/>
            <a:ext cx="1786952" cy="1238015"/>
            <a:chOff x="5142189" y="4797021"/>
            <a:chExt cx="1786952" cy="123801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9092266-11F0-4960-B400-5738C6CB77B2}"/>
                </a:ext>
              </a:extLst>
            </p:cNvPr>
            <p:cNvGrpSpPr/>
            <p:nvPr/>
          </p:nvGrpSpPr>
          <p:grpSpPr>
            <a:xfrm>
              <a:off x="5142189" y="4797021"/>
              <a:ext cx="1786952" cy="1238015"/>
              <a:chOff x="924026" y="611203"/>
              <a:chExt cx="9798518" cy="5539339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5687FA9C-2DD2-4BF5-A48F-80E34EFF7B70}"/>
                  </a:ext>
                </a:extLst>
              </p:cNvPr>
              <p:cNvSpPr/>
              <p:nvPr/>
            </p:nvSpPr>
            <p:spPr>
              <a:xfrm>
                <a:off x="924026" y="611203"/>
                <a:ext cx="9798518" cy="5539339"/>
              </a:xfrm>
              <a:prstGeom prst="round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" name="Speech Bubble: Rectangle with Corners Rounded 10">
                <a:extLst>
                  <a:ext uri="{FF2B5EF4-FFF2-40B4-BE49-F238E27FC236}">
                    <a16:creationId xmlns:a16="http://schemas.microsoft.com/office/drawing/2014/main" id="{8E320D1A-6804-4CDC-A9C9-BCFE041F5145}"/>
                  </a:ext>
                </a:extLst>
              </p:cNvPr>
              <p:cNvSpPr/>
              <p:nvPr/>
            </p:nvSpPr>
            <p:spPr>
              <a:xfrm>
                <a:off x="1568918" y="1097280"/>
                <a:ext cx="8499107" cy="4538312"/>
              </a:xfrm>
              <a:prstGeom prst="wedgeRoundRectCallout">
                <a:avLst>
                  <a:gd name="adj1" fmla="val 35340"/>
                  <a:gd name="adj2" fmla="val 57695"/>
                  <a:gd name="adj3" fmla="val 16667"/>
                </a:avLst>
              </a:prstGeom>
              <a:solidFill>
                <a:srgbClr val="E7ECE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4CA14C-C68B-4E25-8365-D4F2F9A6E097}"/>
                </a:ext>
              </a:extLst>
            </p:cNvPr>
            <p:cNvSpPr txBox="1"/>
            <p:nvPr/>
          </p:nvSpPr>
          <p:spPr>
            <a:xfrm>
              <a:off x="5645811" y="4982048"/>
              <a:ext cx="76815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400" b="1" spc="600" dirty="0">
                  <a:latin typeface="The Hand Light" panose="03070302030502020204" pitchFamily="66" charset="0"/>
                </a:rPr>
                <a:t>cat</a:t>
              </a:r>
              <a:endParaRPr lang="ko-KR" altLang="en-US" sz="4400" b="1" spc="600" dirty="0">
                <a:latin typeface="The Hand Light" panose="03070302030502020204" pitchFamily="66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48BB557-BE80-46E0-9ECE-C730E88E349E}"/>
              </a:ext>
            </a:extLst>
          </p:cNvPr>
          <p:cNvGrpSpPr/>
          <p:nvPr/>
        </p:nvGrpSpPr>
        <p:grpSpPr>
          <a:xfrm>
            <a:off x="2063026" y="4797021"/>
            <a:ext cx="1786952" cy="1238015"/>
            <a:chOff x="2063026" y="4797021"/>
            <a:chExt cx="1786952" cy="123801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6AD8BE6-6784-4550-9E3A-32655005BDEE}"/>
                </a:ext>
              </a:extLst>
            </p:cNvPr>
            <p:cNvGrpSpPr/>
            <p:nvPr/>
          </p:nvGrpSpPr>
          <p:grpSpPr>
            <a:xfrm>
              <a:off x="2063026" y="4797021"/>
              <a:ext cx="1786952" cy="1238015"/>
              <a:chOff x="924026" y="611203"/>
              <a:chExt cx="9798518" cy="5539339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B5021B84-5484-49C0-973D-98103409BA25}"/>
                  </a:ext>
                </a:extLst>
              </p:cNvPr>
              <p:cNvSpPr/>
              <p:nvPr/>
            </p:nvSpPr>
            <p:spPr>
              <a:xfrm>
                <a:off x="924026" y="611203"/>
                <a:ext cx="9798518" cy="5539339"/>
              </a:xfrm>
              <a:prstGeom prst="round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" name="Speech Bubble: Rectangle with Corners Rounded 13">
                <a:extLst>
                  <a:ext uri="{FF2B5EF4-FFF2-40B4-BE49-F238E27FC236}">
                    <a16:creationId xmlns:a16="http://schemas.microsoft.com/office/drawing/2014/main" id="{DB32A6CD-07D3-4003-A32D-997A10945247}"/>
                  </a:ext>
                </a:extLst>
              </p:cNvPr>
              <p:cNvSpPr/>
              <p:nvPr/>
            </p:nvSpPr>
            <p:spPr>
              <a:xfrm>
                <a:off x="1568918" y="1097280"/>
                <a:ext cx="8499107" cy="4538312"/>
              </a:xfrm>
              <a:prstGeom prst="wedgeRoundRectCallout">
                <a:avLst>
                  <a:gd name="adj1" fmla="val 35340"/>
                  <a:gd name="adj2" fmla="val 57695"/>
                  <a:gd name="adj3" fmla="val 16667"/>
                </a:avLst>
              </a:prstGeom>
              <a:solidFill>
                <a:srgbClr val="E7ECEF"/>
              </a:solidFill>
              <a:ln>
                <a:solidFill>
                  <a:schemeClr val="accent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4624EA7-B421-4197-834B-1BAEA9202461}"/>
                </a:ext>
              </a:extLst>
            </p:cNvPr>
            <p:cNvSpPr txBox="1"/>
            <p:nvPr/>
          </p:nvSpPr>
          <p:spPr>
            <a:xfrm>
              <a:off x="2344285" y="5019379"/>
              <a:ext cx="126509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400" b="1" spc="600" dirty="0">
                  <a:latin typeface="The Hand Light" panose="03070302030502020204" pitchFamily="66" charset="0"/>
                </a:rPr>
                <a:t>hippo</a:t>
              </a:r>
              <a:endParaRPr lang="ko-KR" altLang="en-US" sz="4400" b="1" spc="600" dirty="0">
                <a:latin typeface="The Hand Light" panose="03070302030502020204" pitchFamily="66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88B67E5D-1483-4985-BE06-9E7AAE0A7581}"/>
              </a:ext>
            </a:extLst>
          </p:cNvPr>
          <p:cNvSpPr/>
          <p:nvPr/>
        </p:nvSpPr>
        <p:spPr>
          <a:xfrm>
            <a:off x="5389675" y="5039873"/>
            <a:ext cx="259880" cy="25988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511F24B-4B2C-437E-B2DA-63CF806C3514}"/>
              </a:ext>
            </a:extLst>
          </p:cNvPr>
          <p:cNvSpPr/>
          <p:nvPr/>
        </p:nvSpPr>
        <p:spPr>
          <a:xfrm>
            <a:off x="8763731" y="5047769"/>
            <a:ext cx="259880" cy="25988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E4B2DD1-BD19-44D2-9AE7-7261188DFFBA}"/>
              </a:ext>
            </a:extLst>
          </p:cNvPr>
          <p:cNvSpPr/>
          <p:nvPr/>
        </p:nvSpPr>
        <p:spPr>
          <a:xfrm>
            <a:off x="2344285" y="5503272"/>
            <a:ext cx="259880" cy="25988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A781128-D600-4683-A5C6-DE21BCF3AA68}"/>
              </a:ext>
            </a:extLst>
          </p:cNvPr>
          <p:cNvSpPr/>
          <p:nvPr/>
        </p:nvSpPr>
        <p:spPr>
          <a:xfrm>
            <a:off x="9698540" y="5187405"/>
            <a:ext cx="259880" cy="25988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B49B38E-0E6F-4CCA-AC8D-F7A355DC68E3}"/>
              </a:ext>
            </a:extLst>
          </p:cNvPr>
          <p:cNvSpPr/>
          <p:nvPr/>
        </p:nvSpPr>
        <p:spPr>
          <a:xfrm>
            <a:off x="3089615" y="5666823"/>
            <a:ext cx="259880" cy="2598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3B07ADF-6F8C-404D-8ABB-AE05ECAC6696}"/>
              </a:ext>
            </a:extLst>
          </p:cNvPr>
          <p:cNvSpPr/>
          <p:nvPr/>
        </p:nvSpPr>
        <p:spPr>
          <a:xfrm>
            <a:off x="3349495" y="5110934"/>
            <a:ext cx="259880" cy="2598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3BCC7A3-233B-4D67-9A14-E97087C27876}"/>
              </a:ext>
            </a:extLst>
          </p:cNvPr>
          <p:cNvSpPr txBox="1"/>
          <p:nvPr/>
        </p:nvSpPr>
        <p:spPr>
          <a:xfrm>
            <a:off x="1943100" y="3621477"/>
            <a:ext cx="87350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rgbClr val="5AA9E6"/>
                </a:solidFill>
                <a:latin typeface="Century Gothic" panose="020B0502020202020204" pitchFamily="34" charset="0"/>
              </a:rPr>
              <a:t>1 point </a:t>
            </a:r>
            <a:r>
              <a:rPr lang="en-US" altLang="ko-KR" sz="4800" dirty="0">
                <a:solidFill>
                  <a:srgbClr val="5AA9E6"/>
                </a:solidFill>
                <a:latin typeface="Century Gothic" panose="020B0502020202020204" pitchFamily="34" charset="0"/>
              </a:rPr>
              <a:t>for each </a:t>
            </a:r>
            <a:r>
              <a:rPr lang="en-US" altLang="ko-KR" sz="4800" b="1" dirty="0">
                <a:solidFill>
                  <a:srgbClr val="FF6392"/>
                </a:solidFill>
                <a:latin typeface="Century Gothic" panose="020B0502020202020204" pitchFamily="34" charset="0"/>
              </a:rPr>
              <a:t>correct vote</a:t>
            </a:r>
          </a:p>
        </p:txBody>
      </p:sp>
    </p:spTree>
    <p:extLst>
      <p:ext uri="{BB962C8B-B14F-4D97-AF65-F5344CB8AC3E}">
        <p14:creationId xmlns:p14="http://schemas.microsoft.com/office/powerpoint/2010/main" val="382681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fill="remove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7" presetClass="emph" presetSubtype="0" fill="remove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854FDE-DD98-475A-A10D-008A3D0175F2}"/>
              </a:ext>
            </a:extLst>
          </p:cNvPr>
          <p:cNvSpPr txBox="1"/>
          <p:nvPr/>
        </p:nvSpPr>
        <p:spPr>
          <a:xfrm>
            <a:off x="1155700" y="533400"/>
            <a:ext cx="29803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b="1" dirty="0">
                <a:solidFill>
                  <a:srgbClr val="8B8C89"/>
                </a:solidFill>
                <a:latin typeface="Gill Sans Nova" panose="020B0602020104020203" pitchFamily="34" charset="0"/>
              </a:rPr>
              <a:t>Points </a:t>
            </a:r>
            <a:endParaRPr lang="ko-KR" altLang="en-US" sz="6600" b="1" dirty="0">
              <a:solidFill>
                <a:srgbClr val="8B8C89"/>
              </a:solidFill>
              <a:latin typeface="Gill Sans Nova" panose="020B06020201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CA6600-DF22-4AAC-A382-1A9FBA060984}"/>
              </a:ext>
            </a:extLst>
          </p:cNvPr>
          <p:cNvSpPr txBox="1"/>
          <p:nvPr/>
        </p:nvSpPr>
        <p:spPr>
          <a:xfrm>
            <a:off x="1536700" y="1641396"/>
            <a:ext cx="42178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dirty="0">
                <a:solidFill>
                  <a:srgbClr val="7FC8F8"/>
                </a:solidFill>
                <a:latin typeface="Gill Sans Nova" panose="020B0602020104020203" pitchFamily="34" charset="0"/>
              </a:rPr>
              <a:t>The </a:t>
            </a:r>
            <a:r>
              <a:rPr lang="en-US" altLang="ko-KR" sz="4800" b="1" dirty="0">
                <a:solidFill>
                  <a:srgbClr val="6096BA"/>
                </a:solidFill>
                <a:latin typeface="Gill Sans Nova" panose="020B0602020104020203" pitchFamily="34" charset="0"/>
              </a:rPr>
              <a:t>judge</a:t>
            </a:r>
            <a:r>
              <a:rPr lang="en-US" altLang="ko-KR" sz="4800" dirty="0">
                <a:solidFill>
                  <a:srgbClr val="7FC8F8"/>
                </a:solidFill>
                <a:latin typeface="Gill Sans Nova" panose="020B0602020104020203" pitchFamily="34" charset="0"/>
              </a:rPr>
              <a:t> gets:</a:t>
            </a:r>
            <a:endParaRPr lang="ko-KR" altLang="en-US" sz="4800" dirty="0">
              <a:solidFill>
                <a:srgbClr val="7FC8F8"/>
              </a:solidFill>
              <a:latin typeface="Gill Sans Nova" panose="020B06020201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1499B8-C829-4C0F-B6E1-67354BAC499C}"/>
              </a:ext>
            </a:extLst>
          </p:cNvPr>
          <p:cNvSpPr txBox="1"/>
          <p:nvPr/>
        </p:nvSpPr>
        <p:spPr>
          <a:xfrm>
            <a:off x="1943100" y="2795559"/>
            <a:ext cx="87350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rgbClr val="5AA9E6"/>
                </a:solidFill>
                <a:latin typeface="Century Gothic" panose="020B0502020202020204" pitchFamily="34" charset="0"/>
              </a:rPr>
              <a:t>1 point </a:t>
            </a:r>
            <a:r>
              <a:rPr lang="en-US" altLang="ko-KR" sz="4800" dirty="0">
                <a:solidFill>
                  <a:srgbClr val="5AA9E6"/>
                </a:solidFill>
                <a:latin typeface="Century Gothic" panose="020B0502020202020204" pitchFamily="34" charset="0"/>
              </a:rPr>
              <a:t>for each </a:t>
            </a:r>
            <a:r>
              <a:rPr lang="en-US" altLang="ko-KR" sz="4800" b="1" dirty="0">
                <a:solidFill>
                  <a:srgbClr val="FF6392"/>
                </a:solidFill>
                <a:latin typeface="Century Gothic" panose="020B0502020202020204" pitchFamily="34" charset="0"/>
              </a:rPr>
              <a:t>correct vote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AD42600-80A4-4CDF-934A-1280AA180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9707">
            <a:off x="8915400" y="534730"/>
            <a:ext cx="2844800" cy="1845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C325EF6-37B8-4126-8F6F-B24E83EEE4E6}"/>
              </a:ext>
            </a:extLst>
          </p:cNvPr>
          <p:cNvGrpSpPr/>
          <p:nvPr/>
        </p:nvGrpSpPr>
        <p:grpSpPr>
          <a:xfrm>
            <a:off x="5202524" y="4365221"/>
            <a:ext cx="1786952" cy="1238015"/>
            <a:chOff x="2063026" y="4797021"/>
            <a:chExt cx="1786952" cy="123801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B507541-5054-4DCF-9201-9610E71C4561}"/>
                </a:ext>
              </a:extLst>
            </p:cNvPr>
            <p:cNvGrpSpPr/>
            <p:nvPr/>
          </p:nvGrpSpPr>
          <p:grpSpPr>
            <a:xfrm>
              <a:off x="2063026" y="4797021"/>
              <a:ext cx="1786952" cy="1238015"/>
              <a:chOff x="924026" y="611203"/>
              <a:chExt cx="9798518" cy="5539339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2ACE6577-C46A-4D67-ADF7-895F5337DB46}"/>
                  </a:ext>
                </a:extLst>
              </p:cNvPr>
              <p:cNvSpPr/>
              <p:nvPr/>
            </p:nvSpPr>
            <p:spPr>
              <a:xfrm>
                <a:off x="924026" y="611203"/>
                <a:ext cx="9798518" cy="5539339"/>
              </a:xfrm>
              <a:prstGeom prst="round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" name="Speech Bubble: Rectangle with Corners Rounded 9">
                <a:extLst>
                  <a:ext uri="{FF2B5EF4-FFF2-40B4-BE49-F238E27FC236}">
                    <a16:creationId xmlns:a16="http://schemas.microsoft.com/office/drawing/2014/main" id="{02095D49-D78C-4B07-964A-6F97FC503B58}"/>
                  </a:ext>
                </a:extLst>
              </p:cNvPr>
              <p:cNvSpPr/>
              <p:nvPr/>
            </p:nvSpPr>
            <p:spPr>
              <a:xfrm>
                <a:off x="1568918" y="1097280"/>
                <a:ext cx="8499107" cy="4538312"/>
              </a:xfrm>
              <a:prstGeom prst="wedgeRoundRectCallout">
                <a:avLst>
                  <a:gd name="adj1" fmla="val 35340"/>
                  <a:gd name="adj2" fmla="val 57695"/>
                  <a:gd name="adj3" fmla="val 16667"/>
                </a:avLst>
              </a:prstGeom>
              <a:solidFill>
                <a:srgbClr val="E7ECEF"/>
              </a:solidFill>
              <a:ln>
                <a:solidFill>
                  <a:schemeClr val="accent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ED43E54-B6F0-47C2-8971-884E9E63873C}"/>
                </a:ext>
              </a:extLst>
            </p:cNvPr>
            <p:cNvSpPr txBox="1"/>
            <p:nvPr/>
          </p:nvSpPr>
          <p:spPr>
            <a:xfrm>
              <a:off x="2344285" y="5019379"/>
              <a:ext cx="126509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400" b="1" spc="600" dirty="0">
                  <a:latin typeface="The Hand Light" panose="03070302030502020204" pitchFamily="66" charset="0"/>
                </a:rPr>
                <a:t>hippo</a:t>
              </a:r>
              <a:endParaRPr lang="ko-KR" altLang="en-US" sz="4400" b="1" spc="600" dirty="0">
                <a:latin typeface="The Hand Light" panose="03070302030502020204" pitchFamily="66" charset="0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F9355B2B-5E7E-4B17-BC25-D00311ACD274}"/>
              </a:ext>
            </a:extLst>
          </p:cNvPr>
          <p:cNvSpPr/>
          <p:nvPr/>
        </p:nvSpPr>
        <p:spPr>
          <a:xfrm>
            <a:off x="5483783" y="5071472"/>
            <a:ext cx="259880" cy="25988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461EDF-49EA-4744-8C9A-DC7835C79172}"/>
              </a:ext>
            </a:extLst>
          </p:cNvPr>
          <p:cNvSpPr/>
          <p:nvPr/>
        </p:nvSpPr>
        <p:spPr>
          <a:xfrm>
            <a:off x="6229113" y="5235023"/>
            <a:ext cx="259880" cy="2598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6647FC6-4522-4961-A5B7-D7524A6B587C}"/>
              </a:ext>
            </a:extLst>
          </p:cNvPr>
          <p:cNvSpPr/>
          <p:nvPr/>
        </p:nvSpPr>
        <p:spPr>
          <a:xfrm>
            <a:off x="6488993" y="4679134"/>
            <a:ext cx="259880" cy="2598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095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7" presetClass="emph" presetSubtype="0" fill="remove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7" presetClass="emph" presetSubtype="0" fill="remove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mph" presetSubtype="0" fill="remove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D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5">
            <a:extLst>
              <a:ext uri="{FF2B5EF4-FFF2-40B4-BE49-F238E27FC236}">
                <a16:creationId xmlns:a16="http://schemas.microsoft.com/office/drawing/2014/main" id="{A601C63A-DA0A-4279-AF90-AD8929F91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6131"/>
            <a:ext cx="12192000" cy="74140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B2C591-94DE-45B3-8C64-2A868DE2A4B3}"/>
              </a:ext>
            </a:extLst>
          </p:cNvPr>
          <p:cNvSpPr txBox="1"/>
          <p:nvPr/>
        </p:nvSpPr>
        <p:spPr>
          <a:xfrm>
            <a:off x="9111381" y="557796"/>
            <a:ext cx="26068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6000" b="1" dirty="0">
                <a:solidFill>
                  <a:srgbClr val="FFF8F0"/>
                </a:solidFill>
                <a:effectLst/>
                <a:latin typeface="arial" panose="020B0604020202020204" pitchFamily="34" charset="0"/>
              </a:rPr>
              <a:t>회덮밥</a:t>
            </a:r>
            <a:r>
              <a:rPr lang="en-US" sz="5400" b="1" dirty="0">
                <a:solidFill>
                  <a:srgbClr val="FFF8F0"/>
                </a:solidFill>
                <a:latin typeface="Bebas Neue Pro Middle" panose="020B0406020202050201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1348762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D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BFEA41-EFDE-4F1D-B8C5-29E89E5372B6}"/>
              </a:ext>
            </a:extLst>
          </p:cNvPr>
          <p:cNvSpPr txBox="1"/>
          <p:nvPr/>
        </p:nvSpPr>
        <p:spPr>
          <a:xfrm>
            <a:off x="2230200" y="2921168"/>
            <a:ext cx="77316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rgbClr val="CEF9F2"/>
                </a:solidFill>
                <a:latin typeface="Bebas Neue Pro Middle" panose="020B0406020202050201" pitchFamily="34" charset="0"/>
              </a:rPr>
              <a:t>What is my favorite </a:t>
            </a:r>
            <a:r>
              <a:rPr lang="en-US" sz="6000" dirty="0">
                <a:solidFill>
                  <a:srgbClr val="392F5A"/>
                </a:solidFill>
                <a:latin typeface="BubbleGum" panose="00000400000000000000" pitchFamily="2" charset="0"/>
              </a:rPr>
              <a:t>holiday</a:t>
            </a:r>
            <a:r>
              <a:rPr lang="en-US" sz="5400" dirty="0">
                <a:solidFill>
                  <a:srgbClr val="CEF9F2"/>
                </a:solidFill>
                <a:latin typeface="Bebas Neue Pro Middle" panose="020B0406020202050201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927628780"/>
      </p:ext>
    </p:extLst>
  </p:cSld>
  <p:clrMapOvr>
    <a:masterClrMapping/>
  </p:clrMapOvr>
  <p:transition spd="slow"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D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useok customs change with passage of time, social trends : Korea.net :  The official website of the Republic of Korea">
            <a:extLst>
              <a:ext uri="{FF2B5EF4-FFF2-40B4-BE49-F238E27FC236}">
                <a16:creationId xmlns:a16="http://schemas.microsoft.com/office/drawing/2014/main" id="{806DE2BE-46CD-4224-A9A9-18A2F10ECC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7" b="1017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B71BC9-18DB-4767-B455-F11009391D9B}"/>
              </a:ext>
            </a:extLst>
          </p:cNvPr>
          <p:cNvSpPr txBox="1"/>
          <p:nvPr/>
        </p:nvSpPr>
        <p:spPr>
          <a:xfrm>
            <a:off x="3699269" y="1936501"/>
            <a:ext cx="60983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6000" dirty="0">
                <a:solidFill>
                  <a:srgbClr val="FFF8F0"/>
                </a:solidFill>
                <a:latin typeface="BubbleGum" panose="00000400000000000000" pitchFamily="2" charset="0"/>
              </a:rPr>
              <a:t>Chuseok </a:t>
            </a:r>
            <a:endParaRPr lang="en-US" sz="6000" dirty="0">
              <a:solidFill>
                <a:srgbClr val="FFF8F0"/>
              </a:solidFill>
              <a:latin typeface="Bebas Neue Pro Middle" panose="020B04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285828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D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BFEA41-EFDE-4F1D-B8C5-29E89E5372B6}"/>
              </a:ext>
            </a:extLst>
          </p:cNvPr>
          <p:cNvSpPr txBox="1"/>
          <p:nvPr/>
        </p:nvSpPr>
        <p:spPr>
          <a:xfrm>
            <a:off x="2357638" y="2921168"/>
            <a:ext cx="74767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rgbClr val="CEF9F2"/>
                </a:solidFill>
                <a:latin typeface="Bebas Neue Pro Middle" panose="020B0406020202050201" pitchFamily="34" charset="0"/>
              </a:rPr>
              <a:t>What is my favorite </a:t>
            </a:r>
            <a:r>
              <a:rPr lang="en-US" sz="6000" dirty="0">
                <a:solidFill>
                  <a:srgbClr val="392F5A"/>
                </a:solidFill>
                <a:latin typeface="BubbleGum" panose="00000400000000000000" pitchFamily="2" charset="0"/>
              </a:rPr>
              <a:t>animal</a:t>
            </a:r>
            <a:r>
              <a:rPr lang="en-US" sz="5400" dirty="0">
                <a:solidFill>
                  <a:srgbClr val="CEF9F2"/>
                </a:solidFill>
                <a:latin typeface="Bebas Neue Pro Middle" panose="020B0406020202050201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068927175"/>
      </p:ext>
    </p:extLst>
  </p:cSld>
  <p:clrMapOvr>
    <a:masterClrMapping/>
  </p:clrMapOvr>
  <p:transition spd="slow">
    <p:cover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D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4">
            <a:extLst>
              <a:ext uri="{FF2B5EF4-FFF2-40B4-BE49-F238E27FC236}">
                <a16:creationId xmlns:a16="http://schemas.microsoft.com/office/drawing/2014/main" id="{0A83BEDA-869E-4178-86FD-005E67B11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C6D9BE-44A2-49BD-BC8D-7201FCF5CE44}"/>
              </a:ext>
            </a:extLst>
          </p:cNvPr>
          <p:cNvSpPr txBox="1"/>
          <p:nvPr/>
        </p:nvSpPr>
        <p:spPr>
          <a:xfrm>
            <a:off x="6355079" y="1608965"/>
            <a:ext cx="60983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F8F0"/>
                </a:solidFill>
                <a:latin typeface="BubbleGum" panose="00000400000000000000" pitchFamily="2" charset="0"/>
              </a:rPr>
              <a:t>Caribou</a:t>
            </a:r>
            <a:r>
              <a:rPr lang="en-US" sz="6000" b="1" dirty="0">
                <a:solidFill>
                  <a:srgbClr val="FFF8F0"/>
                </a:solidFill>
                <a:latin typeface="BubbleGum" panose="00000400000000000000" pitchFamily="2" charset="0"/>
              </a:rPr>
              <a:t> </a:t>
            </a:r>
            <a:r>
              <a:rPr lang="en-US" sz="6000" dirty="0">
                <a:solidFill>
                  <a:srgbClr val="FFF8F0"/>
                </a:solidFill>
                <a:latin typeface="Bebas Neue Pro Middle" panose="020B0406020202050201" pitchFamily="34" charset="0"/>
              </a:rPr>
              <a:t>(deer)</a:t>
            </a:r>
          </a:p>
        </p:txBody>
      </p:sp>
    </p:spTree>
    <p:extLst>
      <p:ext uri="{BB962C8B-B14F-4D97-AF65-F5344CB8AC3E}">
        <p14:creationId xmlns:p14="http://schemas.microsoft.com/office/powerpoint/2010/main" val="2128566241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D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BFEA41-EFDE-4F1D-B8C5-29E89E5372B6}"/>
              </a:ext>
            </a:extLst>
          </p:cNvPr>
          <p:cNvSpPr txBox="1"/>
          <p:nvPr/>
        </p:nvSpPr>
        <p:spPr>
          <a:xfrm>
            <a:off x="2579653" y="2921168"/>
            <a:ext cx="70326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rgbClr val="CEF9F2"/>
                </a:solidFill>
                <a:latin typeface="Bebas Neue Pro Middle" panose="020B0406020202050201" pitchFamily="34" charset="0"/>
              </a:rPr>
              <a:t>What is my favorite </a:t>
            </a:r>
            <a:r>
              <a:rPr lang="en-US" sz="6000" dirty="0">
                <a:solidFill>
                  <a:srgbClr val="392F5A"/>
                </a:solidFill>
                <a:latin typeface="BubbleGum" panose="00000400000000000000" pitchFamily="2" charset="0"/>
              </a:rPr>
              <a:t>sport</a:t>
            </a:r>
            <a:r>
              <a:rPr lang="en-US" sz="5400" dirty="0">
                <a:solidFill>
                  <a:srgbClr val="CEF9F2"/>
                </a:solidFill>
                <a:latin typeface="Bebas Neue Pro Middle" panose="020B0406020202050201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157313147"/>
      </p:ext>
    </p:extLst>
  </p:cSld>
  <p:clrMapOvr>
    <a:masterClrMapping/>
  </p:clrMapOvr>
  <p:transition spd="slow">
    <p:cover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D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laying football&#10;&#10;Description automatically generated with medium confidence">
            <a:extLst>
              <a:ext uri="{FF2B5EF4-FFF2-40B4-BE49-F238E27FC236}">
                <a16:creationId xmlns:a16="http://schemas.microsoft.com/office/drawing/2014/main" id="{D4B21A09-C1EA-434C-B73E-11FD7C5258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2" b="172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E0A6E4-D831-43AB-840D-5EF0F39F4982}"/>
              </a:ext>
            </a:extLst>
          </p:cNvPr>
          <p:cNvSpPr txBox="1"/>
          <p:nvPr/>
        </p:nvSpPr>
        <p:spPr>
          <a:xfrm>
            <a:off x="587325" y="3719119"/>
            <a:ext cx="609834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F8F0"/>
                </a:solidFill>
                <a:latin typeface="BubbleGum" panose="00000400000000000000" pitchFamily="2" charset="0"/>
              </a:rPr>
              <a:t>American</a:t>
            </a:r>
          </a:p>
          <a:p>
            <a:r>
              <a:rPr lang="en-US" sz="6000" dirty="0">
                <a:solidFill>
                  <a:srgbClr val="FFF8F0"/>
                </a:solidFill>
                <a:latin typeface="BubbleGum" panose="00000400000000000000" pitchFamily="2" charset="0"/>
              </a:rPr>
              <a:t>football</a:t>
            </a:r>
            <a:endParaRPr lang="en-US" sz="6000" dirty="0">
              <a:solidFill>
                <a:srgbClr val="FFF8F0"/>
              </a:solidFill>
              <a:latin typeface="Bebas Neue Pro Middle" panose="020B04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269637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174</Words>
  <Application>Microsoft Office PowerPoint</Application>
  <PresentationFormat>Widescreen</PresentationFormat>
  <Paragraphs>60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Gill Sans Nova</vt:lpstr>
      <vt:lpstr>arial</vt:lpstr>
      <vt:lpstr>Calibri Light</vt:lpstr>
      <vt:lpstr>Century Gothic</vt:lpstr>
      <vt:lpstr>Arial Rounded MT Bold</vt:lpstr>
      <vt:lpstr>arial</vt:lpstr>
      <vt:lpstr>Calibri</vt:lpstr>
      <vt:lpstr>BubbleGum</vt:lpstr>
      <vt:lpstr>Bebas Neue Pro Middle</vt:lpstr>
      <vt:lpstr>The Hand Light</vt:lpstr>
      <vt:lpstr>Generica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schilstra</dc:creator>
  <cp:lastModifiedBy>tim schilstra</cp:lastModifiedBy>
  <cp:revision>18</cp:revision>
  <dcterms:created xsi:type="dcterms:W3CDTF">2021-05-07T02:47:55Z</dcterms:created>
  <dcterms:modified xsi:type="dcterms:W3CDTF">2021-10-05T05:41:34Z</dcterms:modified>
</cp:coreProperties>
</file>