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74" r:id="rId7"/>
    <p:sldId id="275" r:id="rId8"/>
    <p:sldId id="259" r:id="rId9"/>
    <p:sldId id="263" r:id="rId10"/>
    <p:sldId id="264" r:id="rId11"/>
    <p:sldId id="262" r:id="rId12"/>
    <p:sldId id="266" r:id="rId13"/>
    <p:sldId id="273" r:id="rId14"/>
    <p:sldId id="278" r:id="rId15"/>
    <p:sldId id="272" r:id="rId16"/>
    <p:sldId id="276" r:id="rId17"/>
    <p:sldId id="267" r:id="rId18"/>
    <p:sldId id="279" r:id="rId19"/>
    <p:sldId id="284" r:id="rId20"/>
    <p:sldId id="283" r:id="rId21"/>
    <p:sldId id="285" r:id="rId22"/>
    <p:sldId id="281" r:id="rId23"/>
    <p:sldId id="286" r:id="rId24"/>
    <p:sldId id="277" r:id="rId25"/>
    <p:sldId id="270" r:id="rId26"/>
    <p:sldId id="269" r:id="rId27"/>
    <p:sldId id="289" r:id="rId28"/>
    <p:sldId id="265" r:id="rId29"/>
    <p:sldId id="282" r:id="rId30"/>
    <p:sldId id="290" r:id="rId31"/>
    <p:sldId id="268" r:id="rId32"/>
    <p:sldId id="280" r:id="rId33"/>
    <p:sldId id="288" r:id="rId34"/>
    <p:sldId id="271" r:id="rId3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116B-6671-4F5B-A2E1-4D92E5B61838}" type="datetimeFigureOut">
              <a:rPr lang="ko-KR" altLang="en-US" smtClean="0"/>
              <a:t>2017-03-07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60CCF-1C5F-46ED-B88E-3B06460F4A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4934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116B-6671-4F5B-A2E1-4D92E5B61838}" type="datetimeFigureOut">
              <a:rPr lang="ko-KR" altLang="en-US" smtClean="0"/>
              <a:t>2017-03-07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60CCF-1C5F-46ED-B88E-3B06460F4A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6335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116B-6671-4F5B-A2E1-4D92E5B61838}" type="datetimeFigureOut">
              <a:rPr lang="ko-KR" altLang="en-US" smtClean="0"/>
              <a:t>2017-03-07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60CCF-1C5F-46ED-B88E-3B06460F4A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3846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116B-6671-4F5B-A2E1-4D92E5B61838}" type="datetimeFigureOut">
              <a:rPr lang="ko-KR" altLang="en-US" smtClean="0"/>
              <a:t>2017-03-07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60CCF-1C5F-46ED-B88E-3B06460F4A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8466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116B-6671-4F5B-A2E1-4D92E5B61838}" type="datetimeFigureOut">
              <a:rPr lang="ko-KR" altLang="en-US" smtClean="0"/>
              <a:t>2017-03-07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60CCF-1C5F-46ED-B88E-3B06460F4A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308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116B-6671-4F5B-A2E1-4D92E5B61838}" type="datetimeFigureOut">
              <a:rPr lang="ko-KR" altLang="en-US" smtClean="0"/>
              <a:t>2017-03-07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60CCF-1C5F-46ED-B88E-3B06460F4A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1206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116B-6671-4F5B-A2E1-4D92E5B61838}" type="datetimeFigureOut">
              <a:rPr lang="ko-KR" altLang="en-US" smtClean="0"/>
              <a:t>2017-03-07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60CCF-1C5F-46ED-B88E-3B06460F4A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9145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116B-6671-4F5B-A2E1-4D92E5B61838}" type="datetimeFigureOut">
              <a:rPr lang="ko-KR" altLang="en-US" smtClean="0"/>
              <a:t>2017-03-07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60CCF-1C5F-46ED-B88E-3B06460F4A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3247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116B-6671-4F5B-A2E1-4D92E5B61838}" type="datetimeFigureOut">
              <a:rPr lang="ko-KR" altLang="en-US" smtClean="0"/>
              <a:t>2017-03-07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60CCF-1C5F-46ED-B88E-3B06460F4A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4273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116B-6671-4F5B-A2E1-4D92E5B61838}" type="datetimeFigureOut">
              <a:rPr lang="ko-KR" altLang="en-US" smtClean="0"/>
              <a:t>2017-03-07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60CCF-1C5F-46ED-B88E-3B06460F4A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4207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116B-6671-4F5B-A2E1-4D92E5B61838}" type="datetimeFigureOut">
              <a:rPr lang="ko-KR" altLang="en-US" smtClean="0"/>
              <a:t>2017-03-07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60CCF-1C5F-46ED-B88E-3B06460F4A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9874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9116B-6671-4F5B-A2E1-4D92E5B61838}" type="datetimeFigureOut">
              <a:rPr lang="ko-KR" altLang="en-US" smtClean="0"/>
              <a:t>2017-03-07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60CCF-1C5F-46ED-B88E-3B06460F4A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44103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Where</a:t>
            </a:r>
            <a:r>
              <a:rPr lang="ko-KR" altLang="en-US" dirty="0" smtClean="0"/>
              <a:t> </a:t>
            </a:r>
            <a:r>
              <a:rPr lang="en-US" altLang="ko-KR" dirty="0" smtClean="0"/>
              <a:t>Are You From?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Famous People</a:t>
            </a:r>
            <a:endParaRPr lang="ko-KR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17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519545" y="540328"/>
            <a:ext cx="6120246" cy="2483428"/>
          </a:xfrm>
          <a:prstGeom prst="wedgeRoundRectCallout">
            <a:avLst>
              <a:gd name="adj1" fmla="val 51492"/>
              <a:gd name="adj2" fmla="val 90534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from </a:t>
            </a:r>
          </a:p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England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62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290560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5039591" y="3169228"/>
            <a:ext cx="6120246" cy="2483428"/>
          </a:xfrm>
          <a:prstGeom prst="wedgeRoundRectCallout">
            <a:avLst>
              <a:gd name="adj1" fmla="val -30171"/>
              <a:gd name="adj2" fmla="val -77249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from </a:t>
            </a:r>
          </a:p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France. 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09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074236" cy="6834975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415636" y="4177146"/>
            <a:ext cx="6120246" cy="2483428"/>
          </a:xfrm>
          <a:prstGeom prst="wedgeRoundRectCallout">
            <a:avLst>
              <a:gd name="adj1" fmla="val 30949"/>
              <a:gd name="adj2" fmla="val -67207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from </a:t>
            </a:r>
          </a:p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Israel (Palestine).  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15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0" y="2982191"/>
            <a:ext cx="6120246" cy="2483428"/>
          </a:xfrm>
          <a:prstGeom prst="wedgeRoundRectCallout">
            <a:avLst>
              <a:gd name="adj1" fmla="val 49116"/>
              <a:gd name="adj2" fmla="val -78086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from </a:t>
            </a:r>
          </a:p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Greece. 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56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270164" y="3429000"/>
            <a:ext cx="6120246" cy="2483428"/>
          </a:xfrm>
          <a:prstGeom prst="wedgeRoundRectCallout">
            <a:avLst>
              <a:gd name="adj1" fmla="val 30440"/>
              <a:gd name="adj2" fmla="val -75157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from </a:t>
            </a:r>
          </a:p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America. 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49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0" y="3792683"/>
            <a:ext cx="6120246" cy="2483428"/>
          </a:xfrm>
          <a:prstGeom prst="wedgeRoundRectCallout">
            <a:avLst>
              <a:gd name="adj1" fmla="val 61509"/>
              <a:gd name="adj2" fmla="val 3086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from </a:t>
            </a:r>
          </a:p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Brazil.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09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0" y="0"/>
            <a:ext cx="12091240" cy="6858000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966354" y="519546"/>
            <a:ext cx="6120246" cy="2483428"/>
          </a:xfrm>
          <a:prstGeom prst="wedgeRoundRectCallout">
            <a:avLst>
              <a:gd name="adj1" fmla="val 45211"/>
              <a:gd name="adj2" fmla="val 80492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from </a:t>
            </a:r>
          </a:p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Netherlands. 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18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472"/>
            <a:ext cx="12192000" cy="7315200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155864" y="114301"/>
            <a:ext cx="6120246" cy="2483428"/>
          </a:xfrm>
          <a:prstGeom prst="wedgeRoundRectCallout">
            <a:avLst>
              <a:gd name="adj1" fmla="val 34515"/>
              <a:gd name="adj2" fmla="val 77144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from </a:t>
            </a:r>
          </a:p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Nepal. 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55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74370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3035877" y="4208319"/>
            <a:ext cx="6120246" cy="2483428"/>
          </a:xfrm>
          <a:prstGeom prst="wedgeRoundRectCallout">
            <a:avLst>
              <a:gd name="adj1" fmla="val 14990"/>
              <a:gd name="adj2" fmla="val -75994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from </a:t>
            </a:r>
          </a:p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Austria. 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66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사각형 설명선 1"/>
          <p:cNvSpPr/>
          <p:nvPr/>
        </p:nvSpPr>
        <p:spPr>
          <a:xfrm>
            <a:off x="5808518" y="166255"/>
            <a:ext cx="6120246" cy="2483428"/>
          </a:xfrm>
          <a:prstGeom prst="wedgeRoundRectCallout">
            <a:avLst>
              <a:gd name="adj1" fmla="val -41207"/>
              <a:gd name="adj2" fmla="val 83839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from </a:t>
            </a:r>
          </a:p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Egypt.  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76" y="1117023"/>
            <a:ext cx="4309197" cy="53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3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6637" cy="6858000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5808518" y="166255"/>
            <a:ext cx="6120246" cy="2483428"/>
          </a:xfrm>
          <a:prstGeom prst="wedgeRoundRectCallout">
            <a:avLst>
              <a:gd name="adj1" fmla="val -41207"/>
              <a:gd name="adj2" fmla="val 83839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from </a:t>
            </a:r>
          </a:p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America. 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59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707" y="-20781"/>
            <a:ext cx="13298977" cy="6878781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3865418" y="249383"/>
            <a:ext cx="6120246" cy="2483428"/>
          </a:xfrm>
          <a:prstGeom prst="wedgeRoundRectCallout">
            <a:avLst>
              <a:gd name="adj1" fmla="val -41207"/>
              <a:gd name="adj2" fmla="val 83839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from </a:t>
            </a:r>
          </a:p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Mongolia. 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67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05"/>
            <a:ext cx="12192000" cy="6864096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7096990" y="197427"/>
            <a:ext cx="4831773" cy="2608118"/>
          </a:xfrm>
          <a:prstGeom prst="wedgeRoundRectCallout">
            <a:avLst>
              <a:gd name="adj1" fmla="val -41207"/>
              <a:gd name="adj2" fmla="val 83839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from </a:t>
            </a:r>
          </a:p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Germany. 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83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5808518" y="166255"/>
            <a:ext cx="6120246" cy="2483428"/>
          </a:xfrm>
          <a:prstGeom prst="wedgeRoundRectCallout">
            <a:avLst>
              <a:gd name="adj1" fmla="val -41207"/>
              <a:gd name="adj2" fmla="val 83839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from </a:t>
            </a:r>
          </a:p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Albania. 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51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195279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4603172" y="4114801"/>
            <a:ext cx="6120246" cy="2483428"/>
          </a:xfrm>
          <a:prstGeom prst="wedgeRoundRectCallout">
            <a:avLst>
              <a:gd name="adj1" fmla="val -20494"/>
              <a:gd name="adj2" fmla="val -70554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from </a:t>
            </a:r>
          </a:p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Hong Kong.  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07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195279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4416135" y="966355"/>
            <a:ext cx="6120246" cy="2483428"/>
          </a:xfrm>
          <a:prstGeom prst="wedgeRoundRectCallout">
            <a:avLst>
              <a:gd name="adj1" fmla="val -56317"/>
              <a:gd name="adj2" fmla="val 19822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from </a:t>
            </a:r>
          </a:p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America. 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80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76" cy="6858000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135081" y="4073237"/>
            <a:ext cx="6120246" cy="2483428"/>
          </a:xfrm>
          <a:prstGeom prst="wedgeRoundRectCallout">
            <a:avLst>
              <a:gd name="adj1" fmla="val 34005"/>
              <a:gd name="adj2" fmla="val -70973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from </a:t>
            </a:r>
          </a:p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Tibet. 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70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473440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5912427" y="4156364"/>
            <a:ext cx="6120246" cy="2483428"/>
          </a:xfrm>
          <a:prstGeom prst="wedgeRoundRectCallout">
            <a:avLst>
              <a:gd name="adj1" fmla="val -31020"/>
              <a:gd name="adj2" fmla="val -77667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from </a:t>
            </a:r>
          </a:p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China.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01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591" y="0"/>
            <a:ext cx="13716000" cy="6858000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6390409" y="4229100"/>
            <a:ext cx="6120246" cy="2483428"/>
          </a:xfrm>
          <a:prstGeom prst="wedgeRoundRectCallout">
            <a:avLst>
              <a:gd name="adj1" fmla="val -39509"/>
              <a:gd name="adj2" fmla="val -71391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from </a:t>
            </a:r>
          </a:p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England. 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25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-24246" y="2930236"/>
            <a:ext cx="6120246" cy="2483428"/>
          </a:xfrm>
          <a:prstGeom prst="wedgeRoundRectCallout">
            <a:avLst>
              <a:gd name="adj1" fmla="val 60151"/>
              <a:gd name="adj2" fmla="val -29968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from </a:t>
            </a:r>
          </a:p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Russia. 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5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3"/>
            <a:ext cx="12192000" cy="6841068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415636" y="2195753"/>
            <a:ext cx="6120246" cy="2483428"/>
          </a:xfrm>
          <a:prstGeom prst="wedgeRoundRectCallout">
            <a:avLst>
              <a:gd name="adj1" fmla="val 58623"/>
              <a:gd name="adj2" fmla="val 5178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from </a:t>
            </a:r>
          </a:p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Afghanistan.    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04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457201" y="228600"/>
            <a:ext cx="6120246" cy="2483428"/>
          </a:xfrm>
          <a:prstGeom prst="wedgeRoundRectCallout">
            <a:avLst>
              <a:gd name="adj1" fmla="val 45041"/>
              <a:gd name="adj2" fmla="val 88860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from </a:t>
            </a:r>
          </a:p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Korea. 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15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1361209" y="3917373"/>
            <a:ext cx="6120246" cy="2483428"/>
          </a:xfrm>
          <a:prstGeom prst="wedgeRoundRectCallout">
            <a:avLst>
              <a:gd name="adj1" fmla="val 37910"/>
              <a:gd name="adj2" fmla="val -73065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from </a:t>
            </a:r>
          </a:p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Italy. 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64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92"/>
            <a:ext cx="12205852" cy="6865792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5808518" y="166255"/>
            <a:ext cx="6120246" cy="2483428"/>
          </a:xfrm>
          <a:prstGeom prst="wedgeRoundRectCallout">
            <a:avLst>
              <a:gd name="adj1" fmla="val -41207"/>
              <a:gd name="adj2" fmla="val 83839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from </a:t>
            </a:r>
          </a:p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South Africa.  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61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272421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5538354" y="1381991"/>
            <a:ext cx="6120246" cy="2483428"/>
          </a:xfrm>
          <a:prstGeom prst="wedgeRoundRectCallout">
            <a:avLst>
              <a:gd name="adj1" fmla="val -60562"/>
              <a:gd name="adj2" fmla="val 3086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from </a:t>
            </a:r>
          </a:p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Poland. 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93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195279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301337" y="3979718"/>
            <a:ext cx="6120246" cy="2483428"/>
          </a:xfrm>
          <a:prstGeom prst="wedgeRoundRectCallout">
            <a:avLst>
              <a:gd name="adj1" fmla="val 64226"/>
              <a:gd name="adj2" fmla="val -55492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from </a:t>
            </a:r>
          </a:p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Spain. 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72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5808518" y="166255"/>
            <a:ext cx="6120246" cy="2483428"/>
          </a:xfrm>
          <a:prstGeom prst="wedgeRoundRectCallout">
            <a:avLst>
              <a:gd name="adj1" fmla="val -41207"/>
              <a:gd name="adj2" fmla="val 83839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from </a:t>
            </a:r>
          </a:p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Cuba. 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39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111" y="0"/>
            <a:ext cx="10214889" cy="6813251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135081" y="114300"/>
            <a:ext cx="5288974" cy="2483428"/>
          </a:xfrm>
          <a:prstGeom prst="wedgeRoundRectCallout">
            <a:avLst>
              <a:gd name="adj1" fmla="val 52570"/>
              <a:gd name="adj2" fmla="val 83420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from </a:t>
            </a:r>
          </a:p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England.  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75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737753" y="1257301"/>
            <a:ext cx="6120246" cy="2483428"/>
          </a:xfrm>
          <a:prstGeom prst="wedgeRoundRectCallout">
            <a:avLst>
              <a:gd name="adj1" fmla="val 60321"/>
              <a:gd name="adj2" fmla="val 11454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from </a:t>
            </a:r>
          </a:p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Germany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64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34658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259772" y="1371601"/>
            <a:ext cx="6120246" cy="2483428"/>
          </a:xfrm>
          <a:prstGeom prst="wedgeRoundRectCallout">
            <a:avLst>
              <a:gd name="adj1" fmla="val 72375"/>
              <a:gd name="adj2" fmla="val -33316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from </a:t>
            </a:r>
          </a:p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Jamaica.  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32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935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509153" y="4010891"/>
            <a:ext cx="6120246" cy="2483428"/>
          </a:xfrm>
          <a:prstGeom prst="wedgeRoundRectCallout">
            <a:avLst>
              <a:gd name="adj1" fmla="val 33156"/>
              <a:gd name="adj2" fmla="val -68462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from </a:t>
            </a:r>
          </a:p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Argentina.  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44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8350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7221682" y="155864"/>
            <a:ext cx="4852554" cy="2483428"/>
          </a:xfrm>
          <a:prstGeom prst="wedgeRoundRectCallout">
            <a:avLst>
              <a:gd name="adj1" fmla="val -41207"/>
              <a:gd name="adj2" fmla="val 83839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from </a:t>
            </a:r>
          </a:p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India. 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61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5150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1537855" y="623455"/>
            <a:ext cx="6120246" cy="2483428"/>
          </a:xfrm>
          <a:prstGeom prst="wedgeRoundRectCallout">
            <a:avLst>
              <a:gd name="adj1" fmla="val 51323"/>
              <a:gd name="adj2" fmla="val 81329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from </a:t>
            </a:r>
          </a:p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Italy. 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49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</TotalTime>
  <Words>175</Words>
  <Application>Microsoft Office PowerPoint</Application>
  <PresentationFormat>Widescreen</PresentationFormat>
  <Paragraphs>68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맑은 고딕</vt:lpstr>
      <vt:lpstr>Arial</vt:lpstr>
      <vt:lpstr>Calibri</vt:lpstr>
      <vt:lpstr>Calibri Light</vt:lpstr>
      <vt:lpstr>Verdana</vt:lpstr>
      <vt:lpstr>Office Theme</vt:lpstr>
      <vt:lpstr>Where Are You From?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 Are You From?</dc:title>
  <dc:creator>user</dc:creator>
  <cp:lastModifiedBy>Tippy</cp:lastModifiedBy>
  <cp:revision>12</cp:revision>
  <dcterms:created xsi:type="dcterms:W3CDTF">2017-03-07T06:49:10Z</dcterms:created>
  <dcterms:modified xsi:type="dcterms:W3CDTF">2017-03-07T09:32:22Z</dcterms:modified>
</cp:coreProperties>
</file>