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8" r:id="rId10"/>
    <p:sldId id="270" r:id="rId11"/>
    <p:sldId id="267" r:id="rId12"/>
    <p:sldId id="263" r:id="rId13"/>
    <p:sldId id="273" r:id="rId14"/>
    <p:sldId id="266" r:id="rId15"/>
    <p:sldId id="264" r:id="rId16"/>
    <p:sldId id="271" r:id="rId17"/>
    <p:sldId id="272" r:id="rId18"/>
    <p:sldId id="274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1" autoAdjust="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562B962-3CD1-43A6-A6F7-C4EDFCEF5E95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5EB2B1B-7ED3-42D5-8F60-71FF7BFD71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Who am I?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the Ocean.  </a:t>
            </a:r>
          </a:p>
          <a:p>
            <a:pPr algn="ctr">
              <a:buNone/>
            </a:pPr>
            <a:r>
              <a:rPr lang="en-US" altLang="ko-KR" dirty="0" smtClean="0"/>
              <a:t>I have 4 fins, a tail and a beak. </a:t>
            </a:r>
          </a:p>
          <a:p>
            <a:pPr algn="ctr">
              <a:buNone/>
            </a:pPr>
            <a:r>
              <a:rPr lang="en-US" altLang="ko-KR" dirty="0" smtClean="0"/>
              <a:t>I have a hard shell…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3074" name="Picture 2" descr="http://img4.wikia.nocookie.net/__cb20130904101510/farcry/images/c/c6/FC3_cutout_seatur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3149"/>
            <a:ext cx="577215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the ocean.  </a:t>
            </a:r>
          </a:p>
          <a:p>
            <a:pPr algn="ctr">
              <a:buNone/>
            </a:pPr>
            <a:r>
              <a:rPr lang="en-US" altLang="ko-KR" dirty="0" smtClean="0"/>
              <a:t>I am very small.  </a:t>
            </a:r>
          </a:p>
          <a:p>
            <a:pPr algn="ctr">
              <a:buNone/>
            </a:pPr>
            <a:r>
              <a:rPr lang="en-US" altLang="ko-KR" dirty="0" smtClean="0"/>
              <a:t>People eat me.  </a:t>
            </a:r>
          </a:p>
          <a:p>
            <a:pPr algn="ctr">
              <a:buNone/>
            </a:pPr>
            <a:r>
              <a:rPr lang="en-US" altLang="ko-KR" dirty="0" smtClean="0"/>
              <a:t>I have long feelers. </a:t>
            </a:r>
          </a:p>
          <a:p>
            <a:pPr algn="ctr">
              <a:buNone/>
            </a:pPr>
            <a:r>
              <a:rPr lang="en-US" altLang="ko-KR" dirty="0" smtClean="0"/>
              <a:t>I have claws... 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36866" name="Picture 2" descr="http://www.albatross-fishery.com/production/shri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28575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Canada.  </a:t>
            </a:r>
          </a:p>
          <a:p>
            <a:pPr algn="ctr">
              <a:buNone/>
            </a:pPr>
            <a:r>
              <a:rPr lang="en-US" altLang="ko-KR" dirty="0" smtClean="0"/>
              <a:t>I am tall.  </a:t>
            </a:r>
          </a:p>
          <a:p>
            <a:pPr algn="ctr">
              <a:buNone/>
            </a:pPr>
            <a:r>
              <a:rPr lang="en-US" altLang="ko-KR" dirty="0" smtClean="0"/>
              <a:t>I have big antlers…</a:t>
            </a:r>
          </a:p>
        </p:txBody>
      </p:sp>
      <p:pic>
        <p:nvPicPr>
          <p:cNvPr id="3074" name="Picture 2" descr="http://fc05.deviantart.net/fs70/i/2013/021/8/e/elk_or_moose_by_ravenslane-d5s86j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1157"/>
            <a:ext cx="8212460" cy="670684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Korea.  </a:t>
            </a:r>
          </a:p>
          <a:p>
            <a:pPr algn="ctr">
              <a:buNone/>
            </a:pPr>
            <a:r>
              <a:rPr lang="en-US" altLang="ko-KR" dirty="0" smtClean="0"/>
              <a:t>I am black and white.  </a:t>
            </a:r>
          </a:p>
          <a:p>
            <a:pPr algn="ctr">
              <a:buNone/>
            </a:pPr>
            <a:r>
              <a:rPr lang="en-US" altLang="ko-KR" dirty="0" smtClean="0"/>
              <a:t>I can fly.  </a:t>
            </a:r>
          </a:p>
          <a:p>
            <a:pPr algn="ctr">
              <a:buNone/>
            </a:pPr>
            <a:r>
              <a:rPr lang="en-US" altLang="ko-KR" dirty="0" smtClean="0"/>
              <a:t>I am Korea’s national bird…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30726" name="Picture 6" descr="http://upload.wikimedia.org/wikipedia/commons/c/ca/Korean_magpie_in_Daejeon_(side_profil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03855" cy="567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Borneo / Sumatra.  </a:t>
            </a:r>
          </a:p>
          <a:p>
            <a:pPr algn="ctr">
              <a:buNone/>
            </a:pPr>
            <a:r>
              <a:rPr lang="en-US" altLang="ko-KR" dirty="0" smtClean="0"/>
              <a:t>I have long arms.  </a:t>
            </a:r>
          </a:p>
          <a:p>
            <a:pPr algn="ctr">
              <a:buNone/>
            </a:pPr>
            <a:r>
              <a:rPr lang="en-US" altLang="ko-KR" dirty="0" smtClean="0"/>
              <a:t>I have red hair. </a:t>
            </a:r>
          </a:p>
          <a:p>
            <a:pPr algn="ctr">
              <a:buNone/>
            </a:pPr>
            <a:r>
              <a:rPr lang="en-US" altLang="ko-KR" dirty="0" smtClean="0"/>
              <a:t>I have a wide face. </a:t>
            </a:r>
          </a:p>
          <a:p>
            <a:pPr algn="ctr">
              <a:buNone/>
            </a:pPr>
            <a:r>
              <a:rPr lang="en-US" altLang="ko-KR" dirty="0" smtClean="0"/>
              <a:t>I am related to humans…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37890" name="Picture 2" descr="http://1.bp.blogspot.com/-_v0T_P2Y9NI/UkD4AF0NNHI/AAAAAAAAAG4/rYq9Udte2Bw/s1600/orangutan-image-900+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09117"/>
            <a:ext cx="5602551" cy="474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the Amazon.  </a:t>
            </a:r>
          </a:p>
          <a:p>
            <a:pPr algn="ctr">
              <a:buNone/>
            </a:pPr>
            <a:r>
              <a:rPr lang="en-US" altLang="ko-KR" dirty="0" smtClean="0"/>
              <a:t>I am small.  </a:t>
            </a:r>
          </a:p>
          <a:p>
            <a:pPr algn="ctr">
              <a:buNone/>
            </a:pPr>
            <a:r>
              <a:rPr lang="en-US" altLang="ko-KR" dirty="0" smtClean="0"/>
              <a:t>I am very colorful. </a:t>
            </a:r>
          </a:p>
          <a:p>
            <a:pPr algn="ctr">
              <a:buNone/>
            </a:pPr>
            <a:r>
              <a:rPr lang="en-US" altLang="ko-KR" dirty="0" smtClean="0"/>
              <a:t>I am poisonous…</a:t>
            </a:r>
            <a:endParaRPr lang="ko-KR" altLang="en-US" dirty="0"/>
          </a:p>
        </p:txBody>
      </p:sp>
      <p:pic>
        <p:nvPicPr>
          <p:cNvPr id="2050" name="Picture 2" descr="http://www2.isis.org/SiteCollectionImages/DyeingPoisonDartFrog_Dendrobates%20Tinctori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2376264" cy="2524782"/>
          </a:xfrm>
          <a:prstGeom prst="rect">
            <a:avLst/>
          </a:prstGeom>
          <a:noFill/>
        </p:spPr>
      </p:pic>
      <p:pic>
        <p:nvPicPr>
          <p:cNvPr id="2052" name="Picture 4" descr="http://3.bp.blogspot.com/-MPwSdowxsOY/TlFVKxJ9ifI/AAAAAAAAC4k/gCRguu_3ZAw/s1600/Funny%2Bstrawberry%2Bpoison%2Bdart%2Bfrog%2B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7" y="3619917"/>
            <a:ext cx="4067944" cy="3238083"/>
          </a:xfrm>
          <a:prstGeom prst="rect">
            <a:avLst/>
          </a:prstGeom>
          <a:noFill/>
        </p:spPr>
      </p:pic>
      <p:pic>
        <p:nvPicPr>
          <p:cNvPr id="2054" name="Picture 6" descr="http://www.joshsfrogs.com/media/catalog/product/cache/1/thumbnail/9df78eab33525d08d6e5fb8d27136e95/b/u/bumble_bee_poison_dart_frog_leuc_dendrobates_leucomelas_for_sale_joshs_frogs_side_closeu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996952"/>
            <a:ext cx="5949530" cy="247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Antarctica.  </a:t>
            </a:r>
          </a:p>
          <a:p>
            <a:pPr algn="ctr">
              <a:buNone/>
            </a:pPr>
            <a:r>
              <a:rPr lang="en-US" altLang="ko-KR" dirty="0" smtClean="0"/>
              <a:t>I am very big and fat. </a:t>
            </a:r>
          </a:p>
          <a:p>
            <a:pPr algn="ctr">
              <a:buNone/>
            </a:pPr>
            <a:r>
              <a:rPr lang="en-US" altLang="ko-KR" dirty="0" smtClean="0"/>
              <a:t>I make a loud noise. </a:t>
            </a:r>
          </a:p>
          <a:p>
            <a:pPr algn="ctr">
              <a:buNone/>
            </a:pPr>
            <a:r>
              <a:rPr lang="en-US" altLang="ko-KR" dirty="0" smtClean="0"/>
              <a:t>I have two large tusks...  </a:t>
            </a:r>
          </a:p>
          <a:p>
            <a:pPr algn="ctr">
              <a:buNone/>
            </a:pPr>
            <a:r>
              <a:rPr lang="en-US" altLang="ko-KR" dirty="0" smtClean="0"/>
              <a:t>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2050" name="Picture 2" descr="http://www.londonlovesbusiness.com/pictures/462xAny/3/3/9/10339_walru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71613"/>
            <a:ext cx="7437783" cy="558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Africa.  </a:t>
            </a:r>
          </a:p>
          <a:p>
            <a:pPr algn="ctr">
              <a:buNone/>
            </a:pPr>
            <a:r>
              <a:rPr lang="en-US" altLang="ko-KR" dirty="0" smtClean="0"/>
              <a:t>I am very fast.  </a:t>
            </a:r>
          </a:p>
          <a:p>
            <a:pPr algn="ctr">
              <a:buNone/>
            </a:pPr>
            <a:r>
              <a:rPr lang="en-US" altLang="ko-KR" dirty="0" smtClean="0"/>
              <a:t>I am tall.  </a:t>
            </a:r>
            <a:br>
              <a:rPr lang="en-US" altLang="ko-KR" dirty="0" smtClean="0"/>
            </a:br>
            <a:r>
              <a:rPr lang="en-US" altLang="ko-KR" dirty="0" smtClean="0"/>
              <a:t>I am the biggest bird in the world. </a:t>
            </a:r>
          </a:p>
          <a:p>
            <a:pPr algn="ctr">
              <a:buNone/>
            </a:pPr>
            <a:r>
              <a:rPr lang="en-US" altLang="ko-KR" dirty="0" smtClean="0"/>
              <a:t>I can’t fly…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1026" name="Picture 2" descr="http://img3.wikia.nocookie.net/__cb20100528020558/ultimo-gaming/images/6/6b/Southern_Ostrich_(Male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68694"/>
            <a:ext cx="6696744" cy="595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Peru. </a:t>
            </a:r>
          </a:p>
          <a:p>
            <a:pPr algn="ctr">
              <a:buNone/>
            </a:pPr>
            <a:r>
              <a:rPr lang="en-US" altLang="ko-KR" dirty="0" smtClean="0"/>
              <a:t>I am small and furry. </a:t>
            </a:r>
          </a:p>
          <a:p>
            <a:pPr algn="ctr">
              <a:buNone/>
            </a:pPr>
            <a:r>
              <a:rPr lang="en-US" altLang="ko-KR" dirty="0" smtClean="0"/>
              <a:t>People keep me as a pet (or for science)</a:t>
            </a:r>
          </a:p>
          <a:p>
            <a:pPr algn="ctr">
              <a:buNone/>
            </a:pPr>
            <a:r>
              <a:rPr lang="en-US" altLang="ko-KR" dirty="0" smtClean="0"/>
              <a:t>I am not a real pig… 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31746" name="Picture 2" descr="http://mealberry.com/files/Image/Little_One/Small_mammals/Guinea_p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684" y="1693057"/>
            <a:ext cx="7142956" cy="56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Canada.  </a:t>
            </a:r>
          </a:p>
          <a:p>
            <a:pPr algn="ctr">
              <a:buNone/>
            </a:pPr>
            <a:r>
              <a:rPr lang="en-US" altLang="ko-KR" dirty="0" smtClean="0"/>
              <a:t>I don’t have hair.  </a:t>
            </a:r>
          </a:p>
          <a:p>
            <a:pPr algn="ctr">
              <a:buNone/>
            </a:pPr>
            <a:r>
              <a:rPr lang="en-US" altLang="ko-KR" dirty="0" smtClean="0"/>
              <a:t>I am your teacher…</a:t>
            </a:r>
          </a:p>
          <a:p>
            <a:pPr algn="ctr">
              <a:buNone/>
            </a:pP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896" y="2492896"/>
            <a:ext cx="436510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Australia.  </a:t>
            </a:r>
          </a:p>
          <a:p>
            <a:pPr algn="ctr">
              <a:buNone/>
            </a:pPr>
            <a:r>
              <a:rPr lang="en-US" altLang="ko-KR" dirty="0" smtClean="0"/>
              <a:t>I am very cute.  </a:t>
            </a:r>
          </a:p>
          <a:p>
            <a:pPr algn="ctr">
              <a:buNone/>
            </a:pPr>
            <a:r>
              <a:rPr lang="en-US" altLang="ko-KR" dirty="0" smtClean="0"/>
              <a:t>I am very soft. </a:t>
            </a:r>
          </a:p>
          <a:p>
            <a:pPr algn="ctr">
              <a:buNone/>
            </a:pPr>
            <a:r>
              <a:rPr lang="en-US" altLang="ko-KR" dirty="0" smtClean="0"/>
              <a:t>My eyes are small and black...</a:t>
            </a:r>
            <a:endParaRPr lang="ko-KR" altLang="en-US" dirty="0"/>
          </a:p>
        </p:txBody>
      </p:sp>
      <p:pic>
        <p:nvPicPr>
          <p:cNvPr id="30722" name="Picture 2" descr="http://www.clarious.com.tr/images/koal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64706"/>
            <a:ext cx="4104456" cy="539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Africa.  </a:t>
            </a:r>
          </a:p>
          <a:p>
            <a:pPr algn="ctr">
              <a:buNone/>
            </a:pPr>
            <a:r>
              <a:rPr lang="en-US" altLang="ko-KR" dirty="0" smtClean="0"/>
              <a:t>I am strong and dangerous.  </a:t>
            </a:r>
          </a:p>
          <a:p>
            <a:pPr algn="ctr">
              <a:buNone/>
            </a:pPr>
            <a:r>
              <a:rPr lang="en-US" altLang="ko-KR" dirty="0" smtClean="0"/>
              <a:t>I am a type of cat. </a:t>
            </a:r>
          </a:p>
          <a:p>
            <a:pPr algn="ctr">
              <a:buNone/>
            </a:pPr>
            <a:r>
              <a:rPr lang="en-US" altLang="ko-KR" dirty="0" smtClean="0"/>
              <a:t>I am the king of the jungle…</a:t>
            </a:r>
            <a:endParaRPr lang="ko-KR" altLang="en-US" dirty="0"/>
          </a:p>
        </p:txBody>
      </p:sp>
      <p:pic>
        <p:nvPicPr>
          <p:cNvPr id="8194" name="Picture 2" descr="http://pngimg.com/upload/lion_PNG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6444208" cy="684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Africa.  </a:t>
            </a:r>
          </a:p>
          <a:p>
            <a:pPr algn="ctr">
              <a:buNone/>
            </a:pPr>
            <a:r>
              <a:rPr lang="en-US" altLang="ko-KR" dirty="0" smtClean="0"/>
              <a:t>I am tall.  </a:t>
            </a:r>
          </a:p>
          <a:p>
            <a:pPr algn="ctr">
              <a:buNone/>
            </a:pPr>
            <a:r>
              <a:rPr lang="en-US" altLang="ko-KR" dirty="0" smtClean="0"/>
              <a:t>I have a long neck…</a:t>
            </a:r>
          </a:p>
        </p:txBody>
      </p:sp>
      <p:pic>
        <p:nvPicPr>
          <p:cNvPr id="7170" name="Picture 2" descr="http://img2.wikia.nocookie.net/__cb20140824112713/kamierowskie-kroniki-downa/pl/images/6/60/Giraf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787"/>
            <a:ext cx="5904656" cy="662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the ocean.  </a:t>
            </a:r>
          </a:p>
          <a:p>
            <a:pPr algn="ctr">
              <a:buNone/>
            </a:pPr>
            <a:r>
              <a:rPr lang="en-US" altLang="ko-KR" dirty="0" smtClean="0"/>
              <a:t>I am scary.  </a:t>
            </a:r>
          </a:p>
          <a:p>
            <a:pPr algn="ctr">
              <a:buNone/>
            </a:pPr>
            <a:r>
              <a:rPr lang="en-US" altLang="ko-KR" dirty="0" smtClean="0"/>
              <a:t>I have big teeth. </a:t>
            </a:r>
          </a:p>
          <a:p>
            <a:pPr algn="ctr">
              <a:buNone/>
            </a:pPr>
            <a:r>
              <a:rPr lang="en-US" altLang="ko-KR" dirty="0" smtClean="0"/>
              <a:t>I like to eat fish.</a:t>
            </a:r>
            <a:endParaRPr lang="ko-KR" altLang="en-US" dirty="0"/>
          </a:p>
        </p:txBody>
      </p:sp>
      <p:pic>
        <p:nvPicPr>
          <p:cNvPr id="6146" name="Picture 2" descr="http://img2.wikia.nocookie.net/__cb20131003221705/dinosaurs/images/b/b2/Shark_cretace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86333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Africa.  </a:t>
            </a:r>
          </a:p>
          <a:p>
            <a:pPr algn="ctr">
              <a:buNone/>
            </a:pPr>
            <a:r>
              <a:rPr lang="en-US" altLang="ko-KR" dirty="0" smtClean="0"/>
              <a:t>I am big.  </a:t>
            </a:r>
          </a:p>
          <a:p>
            <a:pPr algn="ctr">
              <a:buNone/>
            </a:pPr>
            <a:r>
              <a:rPr lang="en-US" altLang="ko-KR" dirty="0" smtClean="0"/>
              <a:t>I have strong skin. </a:t>
            </a:r>
          </a:p>
          <a:p>
            <a:pPr algn="ctr">
              <a:buNone/>
            </a:pPr>
            <a:r>
              <a:rPr lang="en-US" altLang="ko-KR" dirty="0" smtClean="0"/>
              <a:t>I have a large horn on my nose.</a:t>
            </a:r>
            <a:endParaRPr lang="ko-KR" altLang="en-US" dirty="0"/>
          </a:p>
        </p:txBody>
      </p:sp>
      <p:pic>
        <p:nvPicPr>
          <p:cNvPr id="5122" name="Picture 2" descr="http://fc07.deviantart.net/fs70/i/2012/100/a/c/rhino_04_png_hq_by_gd08-d4vo2d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452320" cy="50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Asia.  </a:t>
            </a:r>
          </a:p>
          <a:p>
            <a:pPr algn="ctr">
              <a:buNone/>
            </a:pPr>
            <a:r>
              <a:rPr lang="en-US" altLang="ko-KR" dirty="0" smtClean="0"/>
              <a:t>I am a big carnivore.  </a:t>
            </a:r>
          </a:p>
          <a:p>
            <a:pPr algn="ctr">
              <a:buNone/>
            </a:pPr>
            <a:r>
              <a:rPr lang="en-US" altLang="ko-KR" dirty="0" smtClean="0"/>
              <a:t>I am orange and black…</a:t>
            </a:r>
          </a:p>
        </p:txBody>
      </p:sp>
      <p:pic>
        <p:nvPicPr>
          <p:cNvPr id="1026" name="Picture 2" descr="http://pngimg.com/upload/tiger_PNG5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968552" cy="429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the north pole.  </a:t>
            </a:r>
          </a:p>
          <a:p>
            <a:pPr algn="ctr">
              <a:buNone/>
            </a:pPr>
            <a:r>
              <a:rPr lang="en-US" altLang="ko-KR" dirty="0" smtClean="0"/>
              <a:t>I eat fish and other animals.  </a:t>
            </a:r>
          </a:p>
          <a:p>
            <a:pPr algn="ctr">
              <a:buNone/>
            </a:pPr>
            <a:r>
              <a:rPr lang="en-US" altLang="ko-KR" dirty="0" smtClean="0"/>
              <a:t>I am big. </a:t>
            </a:r>
          </a:p>
          <a:p>
            <a:pPr algn="ctr">
              <a:buNone/>
            </a:pPr>
            <a:r>
              <a:rPr lang="en-US" altLang="ko-KR" dirty="0" smtClean="0"/>
              <a:t>I am white… </a:t>
            </a:r>
            <a:endParaRPr lang="ko-KR" altLang="en-US" dirty="0"/>
          </a:p>
        </p:txBody>
      </p:sp>
      <p:pic>
        <p:nvPicPr>
          <p:cNvPr id="4098" name="Picture 2" descr="http://www.officialpsds.com/images/thumbs/POLAR-BEAR-psd695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36913"/>
            <a:ext cx="7470951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am I?  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Hello!</a:t>
            </a:r>
          </a:p>
          <a:p>
            <a:pPr algn="ctr">
              <a:buNone/>
            </a:pPr>
            <a:r>
              <a:rPr lang="en-US" altLang="ko-KR" dirty="0" smtClean="0"/>
              <a:t>I am from Antarctica.  </a:t>
            </a:r>
          </a:p>
          <a:p>
            <a:pPr algn="ctr">
              <a:buNone/>
            </a:pPr>
            <a:r>
              <a:rPr lang="en-US" altLang="ko-KR" dirty="0" smtClean="0"/>
              <a:t>I am a bird.  </a:t>
            </a:r>
          </a:p>
          <a:p>
            <a:pPr algn="ctr">
              <a:buNone/>
            </a:pPr>
            <a:r>
              <a:rPr lang="en-US" altLang="ko-KR" dirty="0" smtClean="0"/>
              <a:t>I cant fly.  </a:t>
            </a:r>
          </a:p>
          <a:p>
            <a:pPr algn="ctr">
              <a:buNone/>
            </a:pPr>
            <a:r>
              <a:rPr lang="en-US" altLang="ko-KR" dirty="0" smtClean="0"/>
              <a:t>I am black and white…</a:t>
            </a:r>
          </a:p>
        </p:txBody>
      </p:sp>
      <p:pic>
        <p:nvPicPr>
          <p:cNvPr id="35842" name="Picture 2" descr="http://pngimg.com/upload/pinguin_PN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33040"/>
            <a:ext cx="3240360" cy="333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70</TotalTime>
  <Words>491</Words>
  <Application>Microsoft Office PowerPoint</Application>
  <PresentationFormat>화면 슬라이드 쇼(4:3)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HY견고딕</vt:lpstr>
      <vt:lpstr>맑은 고딕</vt:lpstr>
      <vt:lpstr>Lucida Sans</vt:lpstr>
      <vt:lpstr>Wingdings 2</vt:lpstr>
      <vt:lpstr>보자기</vt:lpstr>
      <vt:lpstr>Who am I?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  <vt:lpstr>Who am I?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 </dc:title>
  <dc:creator>user</dc:creator>
  <cp:lastModifiedBy>user</cp:lastModifiedBy>
  <cp:revision>9</cp:revision>
  <dcterms:created xsi:type="dcterms:W3CDTF">2015-03-09T05:02:22Z</dcterms:created>
  <dcterms:modified xsi:type="dcterms:W3CDTF">2017-02-23T01:53:15Z</dcterms:modified>
</cp:coreProperties>
</file>