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3" r:id="rId6"/>
    <p:sldId id="264" r:id="rId7"/>
    <p:sldId id="262" r:id="rId8"/>
    <p:sldId id="260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9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2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3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98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67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85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19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853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67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92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5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96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44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3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6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84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88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9BAE68-DB8B-4AF7-94E0-B1AA3F9448C4}" type="datetimeFigureOut">
              <a:rPr lang="ko-KR" altLang="en-US" smtClean="0"/>
              <a:t>2017-03-21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379FF6-56EB-40D4-AFA3-3F0003AE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67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2" y="1"/>
            <a:ext cx="12202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Prepare: 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2452255"/>
            <a:ext cx="9601196" cy="379268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You will need a box or bag </a:t>
            </a:r>
          </a:p>
          <a:p>
            <a:r>
              <a:rPr lang="en-US" altLang="ko-KR" dirty="0" smtClean="0"/>
              <a:t>It’s also a good idea to prepare some items for students to choose from. </a:t>
            </a:r>
          </a:p>
          <a:p>
            <a:pPr lvl="1"/>
            <a:r>
              <a:rPr lang="en-US" altLang="ko-KR" dirty="0" smtClean="0"/>
              <a:t>I use my prop box, but you could use some items like:</a:t>
            </a:r>
          </a:p>
          <a:p>
            <a:pPr lvl="2"/>
            <a:r>
              <a:rPr lang="en-US" altLang="ko-KR" dirty="0" smtClean="0"/>
              <a:t>A ball</a:t>
            </a:r>
          </a:p>
          <a:p>
            <a:pPr lvl="2"/>
            <a:r>
              <a:rPr lang="en-US" altLang="ko-KR" dirty="0" smtClean="0"/>
              <a:t>A cup</a:t>
            </a:r>
          </a:p>
          <a:p>
            <a:pPr lvl="2"/>
            <a:r>
              <a:rPr lang="en-US" altLang="ko-KR" dirty="0" smtClean="0"/>
              <a:t>A hat</a:t>
            </a:r>
          </a:p>
          <a:p>
            <a:pPr lvl="2"/>
            <a:r>
              <a:rPr lang="en-US" altLang="ko-KR" dirty="0" smtClean="0"/>
              <a:t>An eraser</a:t>
            </a:r>
          </a:p>
          <a:p>
            <a:pPr lvl="2"/>
            <a:r>
              <a:rPr lang="en-US" altLang="ko-KR" dirty="0" smtClean="0"/>
              <a:t>A book</a:t>
            </a:r>
          </a:p>
          <a:p>
            <a:pPr lvl="2"/>
            <a:r>
              <a:rPr lang="en-US" altLang="ko-KR" dirty="0" smtClean="0"/>
              <a:t>Etc.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76" y="4187535"/>
            <a:ext cx="3489495" cy="28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How to Play (Step 1): 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2441864"/>
            <a:ext cx="10515600" cy="37719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Choose a group of students (5-7 is ideal, but it’s up to you)</a:t>
            </a:r>
          </a:p>
          <a:p>
            <a:endParaRPr lang="en-US" altLang="ko-KR" dirty="0"/>
          </a:p>
          <a:p>
            <a:r>
              <a:rPr lang="en-US" altLang="ko-KR" dirty="0" smtClean="0"/>
              <a:t>Take the students into the hallway (or somewhere hidden)</a:t>
            </a:r>
          </a:p>
          <a:p>
            <a:endParaRPr lang="en-US" altLang="ko-KR" dirty="0"/>
          </a:p>
          <a:p>
            <a:r>
              <a:rPr lang="en-US" altLang="ko-KR" dirty="0" smtClean="0"/>
              <a:t>Have each student choose one item to put in the box.  </a:t>
            </a:r>
          </a:p>
          <a:p>
            <a:endParaRPr lang="en-US" altLang="ko-KR" dirty="0"/>
          </a:p>
          <a:p>
            <a:r>
              <a:rPr lang="en-US" altLang="ko-KR" dirty="0" smtClean="0"/>
              <a:t>Have the students return to the classroom and stand at the front.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76" y="4187535"/>
            <a:ext cx="3489495" cy="28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How to Play (Step 2): 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2462646"/>
            <a:ext cx="10515600" cy="378229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Choose an item from the box and ask,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“Whose ____________ is this?”</a:t>
            </a:r>
          </a:p>
          <a:p>
            <a:endParaRPr lang="en-US" altLang="ko-KR" dirty="0"/>
          </a:p>
          <a:p>
            <a:r>
              <a:rPr lang="en-US" altLang="ko-KR" dirty="0" smtClean="0"/>
              <a:t>The other students try to guess which student put it in the box, by saying,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“It’s ____________’s ___________.”</a:t>
            </a:r>
          </a:p>
          <a:p>
            <a:endParaRPr lang="en-US" altLang="ko-KR" dirty="0"/>
          </a:p>
          <a:p>
            <a:r>
              <a:rPr lang="en-US" altLang="ko-KR" dirty="0" smtClean="0"/>
              <a:t>After their item has been discovered, the students can sit down. 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76" y="4187535"/>
            <a:ext cx="3489495" cy="28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4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7527" cy="685407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9763" y="2256270"/>
            <a:ext cx="10515600" cy="1325563"/>
          </a:xfrm>
        </p:spPr>
        <p:txBody>
          <a:bodyPr/>
          <a:lstStyle/>
          <a:p>
            <a:pPr algn="ctr"/>
            <a:r>
              <a:rPr lang="en-US" altLang="ko-K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Take one group into a secret area.  </a:t>
            </a:r>
            <a:endParaRPr lang="ko-KR" alt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66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"/>
            <a:ext cx="12192000" cy="68580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025198"/>
            <a:ext cx="10515600" cy="1325563"/>
          </a:xfrm>
        </p:spPr>
        <p:txBody>
          <a:bodyPr/>
          <a:lstStyle/>
          <a:p>
            <a:pPr algn="ctr"/>
            <a:r>
              <a:rPr lang="en-US" altLang="ko-K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Provide access to some items.  </a:t>
            </a:r>
            <a:endParaRPr lang="ko-KR" alt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24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"/>
            <a:ext cx="12192000" cy="68580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0251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Each student can choose one item to put in the “Lost and Found” box.  </a:t>
            </a:r>
            <a:endParaRPr lang="ko-KR" alt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17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0251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Choose an item from the box and ask, “Whose ___________ is it?  </a:t>
            </a:r>
            <a:endParaRPr lang="ko-KR" alt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16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171</Words>
  <Application>Microsoft Office PowerPoint</Application>
  <PresentationFormat>와이드스크린</PresentationFormat>
  <Paragraphs>28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돋움</vt:lpstr>
      <vt:lpstr>바탕</vt:lpstr>
      <vt:lpstr>Arial</vt:lpstr>
      <vt:lpstr>Garamond</vt:lpstr>
      <vt:lpstr>자연주의</vt:lpstr>
      <vt:lpstr>PowerPoint 프레젠테이션</vt:lpstr>
      <vt:lpstr>Prepare:  </vt:lpstr>
      <vt:lpstr>How to Play (Step 1):  </vt:lpstr>
      <vt:lpstr>How to Play (Step 2):  </vt:lpstr>
      <vt:lpstr>Take one group into a secret area.  </vt:lpstr>
      <vt:lpstr>Provide access to some items.  </vt:lpstr>
      <vt:lpstr>Each student can choose one item to put in the “Lost and Found” box.  </vt:lpstr>
      <vt:lpstr>Choose an item from the box and ask, “Whose ___________ is it?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and Found</dc:title>
  <dc:creator>user</dc:creator>
  <cp:lastModifiedBy>user</cp:lastModifiedBy>
  <cp:revision>4</cp:revision>
  <dcterms:created xsi:type="dcterms:W3CDTF">2017-03-21T04:19:42Z</dcterms:created>
  <dcterms:modified xsi:type="dcterms:W3CDTF">2017-03-21T04:37:36Z</dcterms:modified>
</cp:coreProperties>
</file>