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195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3115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732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09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438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8600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176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36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977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716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108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8D6E5-48BA-471B-90C3-21081E317AF1}" type="datetimeFigureOut">
              <a:rPr lang="ko-KR" altLang="en-US" smtClean="0"/>
              <a:t>2017-04-26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AA27F-3E5A-4B15-B3D5-6C6650088B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476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7030A0"/>
                </a:solidFill>
              </a:rPr>
              <a:t>Say</a:t>
            </a:r>
            <a:r>
              <a:rPr lang="ko-KR" altLang="en-US" dirty="0" smtClean="0">
                <a:solidFill>
                  <a:srgbClr val="7030A0"/>
                </a:solidFill>
              </a:rPr>
              <a:t> </a:t>
            </a:r>
            <a:r>
              <a:rPr lang="en-US" altLang="ko-KR" dirty="0" smtClean="0">
                <a:solidFill>
                  <a:srgbClr val="7030A0"/>
                </a:solidFill>
              </a:rPr>
              <a:t>It!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How do you go there?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077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7030A0"/>
                </a:solidFill>
              </a:rPr>
              <a:t>How to Play: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7684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solidFill>
                  <a:srgbClr val="002060"/>
                </a:solidFill>
              </a:rPr>
              <a:t>Give each group of 4 a deck of cards.  </a:t>
            </a:r>
          </a:p>
          <a:p>
            <a:endParaRPr lang="en-US" altLang="ko-KR" dirty="0">
              <a:solidFill>
                <a:srgbClr val="002060"/>
              </a:solidFill>
            </a:endParaRPr>
          </a:p>
          <a:p>
            <a:r>
              <a:rPr lang="en-US" altLang="ko-KR" dirty="0" smtClean="0">
                <a:solidFill>
                  <a:srgbClr val="002060"/>
                </a:solidFill>
              </a:rPr>
              <a:t>The leader (secretly) takes a random card.  </a:t>
            </a:r>
          </a:p>
          <a:p>
            <a:endParaRPr lang="en-US" altLang="ko-KR" dirty="0">
              <a:solidFill>
                <a:srgbClr val="002060"/>
              </a:solidFill>
            </a:endParaRPr>
          </a:p>
          <a:p>
            <a:r>
              <a:rPr lang="en-US" altLang="ko-KR" dirty="0" smtClean="0">
                <a:solidFill>
                  <a:srgbClr val="002060"/>
                </a:solidFill>
              </a:rPr>
              <a:t>The leader gives clues (but cant say the sentence)  </a:t>
            </a:r>
          </a:p>
          <a:p>
            <a:endParaRPr lang="en-US" altLang="ko-KR" dirty="0">
              <a:solidFill>
                <a:srgbClr val="002060"/>
              </a:solidFill>
            </a:endParaRPr>
          </a:p>
          <a:p>
            <a:r>
              <a:rPr lang="en-US" altLang="ko-KR" dirty="0" smtClean="0">
                <a:solidFill>
                  <a:srgbClr val="002060"/>
                </a:solidFill>
              </a:rPr>
              <a:t>The other students try to guess.  </a:t>
            </a:r>
            <a:endParaRPr lang="en-US" altLang="ko-KR" dirty="0">
              <a:solidFill>
                <a:srgbClr val="002060"/>
              </a:solidFill>
            </a:endParaRPr>
          </a:p>
          <a:p>
            <a:pPr lvl="1"/>
            <a:r>
              <a:rPr lang="en-US" altLang="ko-KR" dirty="0" smtClean="0">
                <a:solidFill>
                  <a:srgbClr val="002060"/>
                </a:solidFill>
              </a:rPr>
              <a:t>The first student to guess the leader’s card keeps the card</a:t>
            </a:r>
          </a:p>
          <a:p>
            <a:pPr lvl="1"/>
            <a:r>
              <a:rPr lang="en-US" altLang="ko-KR" dirty="0" smtClean="0">
                <a:solidFill>
                  <a:srgbClr val="002060"/>
                </a:solidFill>
              </a:rPr>
              <a:t>This student becomes the new leader. </a:t>
            </a:r>
          </a:p>
          <a:p>
            <a:pPr lvl="1"/>
            <a:r>
              <a:rPr lang="en-US" altLang="ko-KR" dirty="0" smtClean="0">
                <a:solidFill>
                  <a:srgbClr val="002060"/>
                </a:solidFill>
              </a:rPr>
              <a:t>The student with the most cards is the winner.  </a:t>
            </a:r>
            <a:endParaRPr lang="ko-KR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8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32936" y="24700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>
                <a:solidFill>
                  <a:srgbClr val="002060"/>
                </a:solidFill>
              </a:rPr>
              <a:t>The leader takes a card: </a:t>
            </a:r>
            <a:endParaRPr lang="ko-KR" altLang="en-US" dirty="0">
              <a:solidFill>
                <a:srgbClr val="00206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336" y="26224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437736" y="27748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90136" y="29272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742536" y="30796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4894936" y="32320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-543358" y="3017469"/>
            <a:ext cx="3781425" cy="402907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610725" y="517382"/>
            <a:ext cx="2581275" cy="390525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763125" y="2179382"/>
            <a:ext cx="2581275" cy="390525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915525" y="3979607"/>
            <a:ext cx="2581275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31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7037E-6 L -0.24648 0.08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31" y="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32936" y="24700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>
                <a:solidFill>
                  <a:srgbClr val="002060"/>
                </a:solidFill>
              </a:rPr>
              <a:t>Keep it secret</a:t>
            </a:r>
            <a:endParaRPr lang="ko-KR" altLang="en-US" dirty="0">
              <a:solidFill>
                <a:srgbClr val="00206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336" y="26224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437736" y="27748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90136" y="29272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742536" y="30796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-543358" y="3017469"/>
            <a:ext cx="3781425" cy="402907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610725" y="517382"/>
            <a:ext cx="2581275" cy="390525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763125" y="2179382"/>
            <a:ext cx="2581275" cy="390525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915525" y="3979607"/>
            <a:ext cx="2581275" cy="3905250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888067" y="3858926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1888067" y="3858926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I take a bus. 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0470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32936" y="24700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>
                <a:solidFill>
                  <a:srgbClr val="002060"/>
                </a:solidFill>
              </a:rPr>
              <a:t>Make some clues: </a:t>
            </a:r>
            <a:endParaRPr lang="ko-KR" altLang="en-US" dirty="0">
              <a:solidFill>
                <a:srgbClr val="00206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336" y="26224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437736" y="27748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90136" y="29272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742536" y="30796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-543358" y="3017469"/>
            <a:ext cx="3781425" cy="402907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610725" y="517382"/>
            <a:ext cx="2581275" cy="390525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763125" y="2179382"/>
            <a:ext cx="2581275" cy="390525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915525" y="3979607"/>
            <a:ext cx="2581275" cy="3905250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888067" y="3858926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1888067" y="3858926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I take a bus.  </a:t>
            </a:r>
            <a:endParaRPr lang="ko-KR" altLang="en-US" sz="2800" dirty="0"/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553292" y="533400"/>
            <a:ext cx="4621381" cy="2241407"/>
          </a:xfrm>
          <a:prstGeom prst="wedgeRoundRectCallout">
            <a:avLst>
              <a:gd name="adj1" fmla="val -28254"/>
              <a:gd name="adj2" fmla="val 64728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come to school?  </a:t>
            </a:r>
            <a:endParaRPr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모서리가 둥근 사각형 설명선 15"/>
          <p:cNvSpPr/>
          <p:nvPr/>
        </p:nvSpPr>
        <p:spPr>
          <a:xfrm>
            <a:off x="1974645" y="2317494"/>
            <a:ext cx="4621381" cy="2241407"/>
          </a:xfrm>
          <a:prstGeom prst="wedgeRoundRectCallout">
            <a:avLst>
              <a:gd name="adj1" fmla="val -28254"/>
              <a:gd name="adj2" fmla="val 64728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go to city hall?  </a:t>
            </a:r>
            <a:endParaRPr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284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32936" y="24700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>
                <a:solidFill>
                  <a:srgbClr val="002060"/>
                </a:solidFill>
              </a:rPr>
              <a:t>Guess what the card says:  </a:t>
            </a:r>
            <a:endParaRPr lang="ko-KR" altLang="en-US" dirty="0">
              <a:solidFill>
                <a:srgbClr val="00206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336" y="26224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437736" y="27748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90136" y="29272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742536" y="30796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-543358" y="3017469"/>
            <a:ext cx="3781425" cy="402907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610725" y="517382"/>
            <a:ext cx="2581275" cy="390525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763125" y="2179382"/>
            <a:ext cx="2581275" cy="390525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915525" y="3979607"/>
            <a:ext cx="2581275" cy="3905250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888067" y="3858926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1888067" y="3858926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I take a bus.  </a:t>
            </a:r>
            <a:endParaRPr lang="ko-KR" altLang="en-US" sz="2800" dirty="0"/>
          </a:p>
        </p:txBody>
      </p:sp>
      <p:sp>
        <p:nvSpPr>
          <p:cNvPr id="9" name="모서리가 둥근 사각형 설명선 8"/>
          <p:cNvSpPr/>
          <p:nvPr/>
        </p:nvSpPr>
        <p:spPr>
          <a:xfrm>
            <a:off x="4720491" y="1425504"/>
            <a:ext cx="4621381" cy="2241407"/>
          </a:xfrm>
          <a:prstGeom prst="wedgeRoundRectCallout">
            <a:avLst>
              <a:gd name="adj1" fmla="val 70453"/>
              <a:gd name="adj2" fmla="val 26714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walk to school. </a:t>
            </a:r>
            <a:endParaRPr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모서리가 둥근 사각형 설명선 15"/>
          <p:cNvSpPr/>
          <p:nvPr/>
        </p:nvSpPr>
        <p:spPr>
          <a:xfrm>
            <a:off x="2163746" y="2839657"/>
            <a:ext cx="3211999" cy="1399950"/>
          </a:xfrm>
          <a:prstGeom prst="wedgeRoundRectCallout">
            <a:avLst>
              <a:gd name="adj1" fmla="val -58987"/>
              <a:gd name="adj2" fmla="val 27616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No.</a:t>
            </a:r>
            <a:endParaRPr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모서리가 둥근 사각형 설명선 16"/>
          <p:cNvSpPr/>
          <p:nvPr/>
        </p:nvSpPr>
        <p:spPr>
          <a:xfrm>
            <a:off x="4626154" y="3358852"/>
            <a:ext cx="4621381" cy="2241407"/>
          </a:xfrm>
          <a:prstGeom prst="wedgeRoundRectCallout">
            <a:avLst>
              <a:gd name="adj1" fmla="val 70453"/>
              <a:gd name="adj2" fmla="val 26714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take a bus. </a:t>
            </a:r>
            <a:endParaRPr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모서리가 둥근 사각형 설명선 17"/>
          <p:cNvSpPr/>
          <p:nvPr/>
        </p:nvSpPr>
        <p:spPr>
          <a:xfrm>
            <a:off x="2457493" y="4818894"/>
            <a:ext cx="3211999" cy="1399950"/>
          </a:xfrm>
          <a:prstGeom prst="wedgeRoundRectCallout">
            <a:avLst>
              <a:gd name="adj1" fmla="val -62222"/>
              <a:gd name="adj2" fmla="val -54030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Yes!</a:t>
            </a:r>
            <a:endParaRPr lang="ko-KR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276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32936" y="24700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>
                <a:solidFill>
                  <a:srgbClr val="002060"/>
                </a:solidFill>
              </a:rPr>
              <a:t>The winner keeps the card </a:t>
            </a:r>
          </a:p>
          <a:p>
            <a:pPr algn="ctr"/>
            <a:r>
              <a:rPr lang="en-US" altLang="ko-KR" dirty="0" smtClean="0">
                <a:solidFill>
                  <a:srgbClr val="002060"/>
                </a:solidFill>
              </a:rPr>
              <a:t>and is the new leader</a:t>
            </a:r>
            <a:endParaRPr lang="ko-KR" altLang="en-US" dirty="0">
              <a:solidFill>
                <a:srgbClr val="00206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85336" y="26224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437736" y="27748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590136" y="29272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742536" y="3079607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-543358" y="3017469"/>
            <a:ext cx="3781425" cy="402907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610725" y="517382"/>
            <a:ext cx="2581275" cy="390525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763125" y="2179382"/>
            <a:ext cx="2581275" cy="390525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915525" y="3979607"/>
            <a:ext cx="2581275" cy="3905250"/>
          </a:xfrm>
          <a:prstGeom prst="rect">
            <a:avLst/>
          </a:prstGeom>
        </p:spPr>
      </p:pic>
      <p:sp>
        <p:nvSpPr>
          <p:cNvPr id="15" name="직사각형 14"/>
          <p:cNvSpPr/>
          <p:nvPr/>
        </p:nvSpPr>
        <p:spPr>
          <a:xfrm>
            <a:off x="1927442" y="3867228"/>
            <a:ext cx="2700000" cy="18000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I take a bus. 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4622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.8237 0.393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185" y="1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157</Words>
  <Application>Microsoft Office PowerPoint</Application>
  <PresentationFormat>와이드스크린</PresentationFormat>
  <Paragraphs>29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Say It!</vt:lpstr>
      <vt:lpstr>How to Play: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Say It!</dc:title>
  <dc:creator>user</dc:creator>
  <cp:lastModifiedBy>user</cp:lastModifiedBy>
  <cp:revision>3</cp:revision>
  <dcterms:created xsi:type="dcterms:W3CDTF">2017-04-26T04:41:50Z</dcterms:created>
  <dcterms:modified xsi:type="dcterms:W3CDTF">2017-04-26T04:52:04Z</dcterms:modified>
</cp:coreProperties>
</file>