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60" r:id="rId5"/>
    <p:sldId id="256" r:id="rId6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7E6E5-0C52-4BAA-9984-51FFCEAD1616}" type="datetimeFigureOut">
              <a:rPr lang="ko-KR" altLang="en-US" smtClean="0"/>
              <a:t>2016-09-07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EF71-4848-46C9-A1EC-63B6E0BF63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7E6E5-0C52-4BAA-9984-51FFCEAD1616}" type="datetimeFigureOut">
              <a:rPr lang="ko-KR" altLang="en-US" smtClean="0"/>
              <a:t>2016-09-07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EF71-4848-46C9-A1EC-63B6E0BF63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7E6E5-0C52-4BAA-9984-51FFCEAD1616}" type="datetimeFigureOut">
              <a:rPr lang="ko-KR" altLang="en-US" smtClean="0"/>
              <a:t>2016-09-07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EF71-4848-46C9-A1EC-63B6E0BF63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7E6E5-0C52-4BAA-9984-51FFCEAD1616}" type="datetimeFigureOut">
              <a:rPr lang="ko-KR" altLang="en-US" smtClean="0"/>
              <a:t>2016-09-07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EF71-4848-46C9-A1EC-63B6E0BF63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7E6E5-0C52-4BAA-9984-51FFCEAD1616}" type="datetimeFigureOut">
              <a:rPr lang="ko-KR" altLang="en-US" smtClean="0"/>
              <a:t>2016-09-07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EF71-4848-46C9-A1EC-63B6E0BF63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7E6E5-0C52-4BAA-9984-51FFCEAD1616}" type="datetimeFigureOut">
              <a:rPr lang="ko-KR" altLang="en-US" smtClean="0"/>
              <a:t>2016-09-07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EF71-4848-46C9-A1EC-63B6E0BF63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7E6E5-0C52-4BAA-9984-51FFCEAD1616}" type="datetimeFigureOut">
              <a:rPr lang="ko-KR" altLang="en-US" smtClean="0"/>
              <a:t>2016-09-07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EF71-4848-46C9-A1EC-63B6E0BF63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7E6E5-0C52-4BAA-9984-51FFCEAD1616}" type="datetimeFigureOut">
              <a:rPr lang="ko-KR" altLang="en-US" smtClean="0"/>
              <a:t>2016-09-07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EF71-4848-46C9-A1EC-63B6E0BF63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7E6E5-0C52-4BAA-9984-51FFCEAD1616}" type="datetimeFigureOut">
              <a:rPr lang="ko-KR" altLang="en-US" smtClean="0"/>
              <a:t>2016-09-07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EF71-4848-46C9-A1EC-63B6E0BF63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7E6E5-0C52-4BAA-9984-51FFCEAD1616}" type="datetimeFigureOut">
              <a:rPr lang="ko-KR" altLang="en-US" smtClean="0"/>
              <a:t>2016-09-07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EF71-4848-46C9-A1EC-63B6E0BF63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7E6E5-0C52-4BAA-9984-51FFCEAD1616}" type="datetimeFigureOut">
              <a:rPr lang="ko-KR" altLang="en-US" smtClean="0"/>
              <a:t>2016-09-07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EF71-4848-46C9-A1EC-63B6E0BF63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7E6E5-0C52-4BAA-9984-51FFCEAD1616}" type="datetimeFigureOut">
              <a:rPr lang="ko-KR" altLang="en-US" smtClean="0"/>
              <a:t>2016-09-07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1EF71-4848-46C9-A1EC-63B6E0BF63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What</a:t>
            </a:r>
            <a:r>
              <a:rPr lang="ko-KR" altLang="en-US" dirty="0" smtClean="0"/>
              <a:t> </a:t>
            </a:r>
            <a:r>
              <a:rPr lang="en-US" altLang="ko-KR" dirty="0" smtClean="0"/>
              <a:t>did you do during vacation? 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0766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C00000"/>
                </a:solidFill>
              </a:rPr>
              <a:t>Prepare</a:t>
            </a:r>
            <a:endParaRPr lang="ko-KR" altLang="en-US" dirty="0">
              <a:solidFill>
                <a:srgbClr val="C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Print and cutout the cards for students </a:t>
            </a:r>
          </a:p>
          <a:p>
            <a:pPr lvl="1"/>
            <a:r>
              <a:rPr lang="en-US" altLang="ko-KR" dirty="0" smtClean="0"/>
              <a:t>There are 6 on each page.</a:t>
            </a:r>
            <a:endParaRPr lang="ko-KR" altLang="en-US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2286000" y="3717032"/>
            <a:ext cx="4572000" cy="2204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Name:  ________________</a:t>
            </a:r>
            <a:b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b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did you do during vacation?</a:t>
            </a:r>
            <a:b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___________________________ ____________________________ _______________________________</a:t>
            </a:r>
            <a:endParaRPr kumimoji="0" lang="ko-KR" alt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540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solidFill>
                  <a:srgbClr val="C00000"/>
                </a:solidFill>
              </a:rPr>
              <a:t>How to Play (phase 1)</a:t>
            </a:r>
            <a:endParaRPr lang="ko-KR" altLang="en-US" dirty="0">
              <a:solidFill>
                <a:srgbClr val="C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Take a paper</a:t>
            </a:r>
          </a:p>
          <a:p>
            <a:r>
              <a:rPr lang="en-US" altLang="ko-KR" dirty="0" smtClean="0"/>
              <a:t>Write </a:t>
            </a:r>
            <a:r>
              <a:rPr lang="en-US" altLang="ko-KR" dirty="0"/>
              <a:t>your name and answer the question, “What did you do during vacation” </a:t>
            </a:r>
            <a:endParaRPr lang="en-US" altLang="ko-KR" dirty="0" smtClean="0"/>
          </a:p>
          <a:p>
            <a:r>
              <a:rPr lang="en-US" altLang="ko-KR" dirty="0" smtClean="0"/>
              <a:t>Make a paper ball and put it in the hat</a:t>
            </a:r>
          </a:p>
          <a:p>
            <a:endParaRPr lang="en-US" altLang="ko-KR" dirty="0"/>
          </a:p>
        </p:txBody>
      </p:sp>
      <p:pic>
        <p:nvPicPr>
          <p:cNvPr id="1026" name="Picture 2" descr="Image result for paper b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509120"/>
            <a:ext cx="2993256" cy="224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545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solidFill>
                  <a:srgbClr val="C00000"/>
                </a:solidFill>
              </a:rPr>
              <a:t>How to Play (phase 2)</a:t>
            </a:r>
            <a:endParaRPr lang="ko-KR" altLang="en-US" dirty="0">
              <a:solidFill>
                <a:srgbClr val="C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One person will come to the front and choose a card</a:t>
            </a:r>
          </a:p>
          <a:p>
            <a:r>
              <a:rPr lang="en-US" altLang="ko-KR" dirty="0" smtClean="0"/>
              <a:t>The class will ask, “What did you do during vacation?”</a:t>
            </a:r>
          </a:p>
          <a:p>
            <a:r>
              <a:rPr lang="en-US" altLang="ko-KR" dirty="0" smtClean="0"/>
              <a:t>The student will answer using the answer provided on the card.  </a:t>
            </a:r>
          </a:p>
          <a:p>
            <a:endParaRPr lang="en-US" altLang="ko-KR" dirty="0"/>
          </a:p>
          <a:p>
            <a:r>
              <a:rPr lang="en-US" altLang="ko-KR" dirty="0" smtClean="0"/>
              <a:t>The other students will guess who wrote it</a:t>
            </a:r>
          </a:p>
          <a:p>
            <a:pPr lvl="1"/>
            <a:r>
              <a:rPr lang="en-US" altLang="ko-KR" dirty="0" smtClean="0"/>
              <a:t>A student should not guess their own answer</a:t>
            </a:r>
          </a:p>
          <a:p>
            <a:pPr lvl="1"/>
            <a:r>
              <a:rPr lang="en-US" altLang="ko-KR" dirty="0" smtClean="0"/>
              <a:t>The first correct student will come to the front to be the next one at the front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69905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4572000" y="0"/>
            <a:ext cx="4572000" cy="2204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Name:  ________________</a:t>
            </a:r>
            <a:b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b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did you do during vacation?</a:t>
            </a:r>
            <a:b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___________________________ ____________________________ _______________________________</a:t>
            </a:r>
            <a:endParaRPr kumimoji="0" lang="ko-KR" alt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72000" y="2204864"/>
            <a:ext cx="4572000" cy="2204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Name:  ________________</a:t>
            </a:r>
            <a:br>
              <a:rPr kumimoji="0" lang="en-US" altLang="ko-KR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br>
              <a:rPr kumimoji="0" lang="en-US" altLang="ko-KR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did you do during vacation?</a:t>
            </a:r>
            <a:br>
              <a:rPr kumimoji="0" lang="en-US" altLang="ko-KR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___________________________ ____________________________ _______________________________</a:t>
            </a:r>
            <a:endParaRPr kumimoji="0" lang="ko-KR" alt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4572000" y="4437112"/>
            <a:ext cx="4572000" cy="2204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Name:  ________________</a:t>
            </a:r>
            <a:b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b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did you do during vacation?</a:t>
            </a:r>
            <a:b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___________________________ ____________________________ _______________________________</a:t>
            </a:r>
            <a:endParaRPr kumimoji="0" lang="ko-KR" alt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제목 10"/>
          <p:cNvSpPr>
            <a:spLocks noGrp="1"/>
          </p:cNvSpPr>
          <p:nvPr>
            <p:ph type="ctrTitle"/>
          </p:nvPr>
        </p:nvSpPr>
        <p:spPr>
          <a:xfrm>
            <a:off x="1115616" y="-1470025"/>
            <a:ext cx="7772400" cy="1470025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0" y="0"/>
            <a:ext cx="4572000" cy="2204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Name:  ________________</a:t>
            </a:r>
            <a:b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b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did you do during vacation?</a:t>
            </a:r>
            <a:b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___________________________ ____________________________ _______________________________</a:t>
            </a:r>
            <a:endParaRPr kumimoji="0" lang="ko-KR" alt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0" y="2204864"/>
            <a:ext cx="4572000" cy="2204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Name:  ________________</a:t>
            </a:r>
            <a:br>
              <a:rPr kumimoji="0" lang="en-US" altLang="ko-KR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br>
              <a:rPr kumimoji="0" lang="en-US" altLang="ko-KR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did you do during vacation?</a:t>
            </a:r>
            <a:br>
              <a:rPr kumimoji="0" lang="en-US" altLang="ko-KR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___________________________ ____________________________ _______________________________</a:t>
            </a:r>
            <a:endParaRPr kumimoji="0" lang="ko-KR" alt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0" y="4437112"/>
            <a:ext cx="4572000" cy="2204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Name:  ________________</a:t>
            </a:r>
            <a:b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b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did you do during vacation?</a:t>
            </a:r>
            <a:b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___________________________ ____________________________ _______________________________</a:t>
            </a:r>
            <a:endParaRPr kumimoji="0" lang="ko-KR" alt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155</Words>
  <Application>Microsoft Office PowerPoint</Application>
  <PresentationFormat>화면 슬라이드 쇼(4:3)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What did you do during vacation?  </vt:lpstr>
      <vt:lpstr>Prepare</vt:lpstr>
      <vt:lpstr>How to Play (phase 1)</vt:lpstr>
      <vt:lpstr>How to Play (phase 2)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3</cp:revision>
  <dcterms:created xsi:type="dcterms:W3CDTF">2015-08-25T05:17:19Z</dcterms:created>
  <dcterms:modified xsi:type="dcterms:W3CDTF">2016-09-07T01:19:04Z</dcterms:modified>
</cp:coreProperties>
</file>