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EA3"/>
    <a:srgbClr val="C54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49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37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56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83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705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84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08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65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1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42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56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03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93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0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87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7396E-A24C-4E76-9896-28E8A148626E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F5E1-96A5-4399-8210-A6AA52344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67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1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95269" y="1214438"/>
            <a:ext cx="9001462" cy="2387600"/>
          </a:xfrm>
        </p:spPr>
        <p:txBody>
          <a:bodyPr>
            <a:normAutofit/>
          </a:bodyPr>
          <a:lstStyle/>
          <a:p>
            <a:r>
              <a:rPr lang="en-US" altLang="ko-KR" sz="6000" dirty="0">
                <a:solidFill>
                  <a:srgbClr val="50BEA3"/>
                </a:solidFill>
              </a:rPr>
              <a:t>The </a:t>
            </a:r>
            <a:r>
              <a:rPr lang="en-US" altLang="ko-KR" sz="7200" dirty="0"/>
              <a:t>Tasty</a:t>
            </a:r>
            <a:r>
              <a:rPr lang="en-US" altLang="ko-KR" sz="6000" dirty="0">
                <a:solidFill>
                  <a:srgbClr val="50BEA3"/>
                </a:solidFill>
              </a:rPr>
              <a:t> Game </a:t>
            </a:r>
            <a:endParaRPr lang="ko-KR" altLang="en-US" sz="6000" dirty="0">
              <a:solidFill>
                <a:srgbClr val="50BEA3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>
                <a:solidFill>
                  <a:srgbClr val="C54F71"/>
                </a:solidFill>
              </a:rPr>
              <a:t>Guess what I ordered.  </a:t>
            </a:r>
            <a:endParaRPr lang="ko-KR" altLang="en-US" sz="2800" dirty="0">
              <a:solidFill>
                <a:srgbClr val="C54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2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tasteless.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wet.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3342407" y="5714852"/>
            <a:ext cx="576003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You can drink it. 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clear.  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7013" y="1437424"/>
            <a:ext cx="3019425" cy="3657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2" y="1541802"/>
            <a:ext cx="3345901" cy="36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spicy.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Korean.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3342407" y="5714852"/>
            <a:ext cx="576003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a type of soup.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hot.  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054" y="1821366"/>
            <a:ext cx="4343400" cy="31527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0E"/>
              </a:clrFrom>
              <a:clrTo>
                <a:srgbClr val="FEFE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88" y="1948149"/>
            <a:ext cx="4431130" cy="31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delicious.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125749" y="981940"/>
            <a:ext cx="6122158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 has meat and bread.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2201779" y="5714852"/>
            <a:ext cx="7172414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You can put ketchup on it. 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2999462" y="4960938"/>
            <a:ext cx="6374731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famous in America.  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752" y="2093913"/>
            <a:ext cx="5772150" cy="28670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32" y="2225932"/>
            <a:ext cx="5478379" cy="29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sour.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You can drink it.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3342407" y="5714852"/>
            <a:ext cx="576003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wet. 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You can eat it. 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6003" y="2062162"/>
            <a:ext cx="1447800" cy="27336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clrChange>
              <a:clrFrom>
                <a:srgbClr val="DFDFDE"/>
              </a:clrFrom>
              <a:clrTo>
                <a:srgbClr val="DFDF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3512" y="1962150"/>
            <a:ext cx="17049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spicy.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269672" y="951132"/>
            <a:ext cx="5905499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triangle shaped.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3342407" y="5714852"/>
            <a:ext cx="576003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Mexican. 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crunchy.  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565" y="1970807"/>
            <a:ext cx="5133975" cy="28765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91" y="2120720"/>
            <a:ext cx="45815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32463" y="105479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sweet.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2855220" y="1023651"/>
            <a:ext cx="606191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a common flavor.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1708484" y="5815678"/>
            <a:ext cx="8188037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Its seeds are on the outside.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red.  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4753" y="1874809"/>
            <a:ext cx="5181600" cy="304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58" y="2104912"/>
            <a:ext cx="4735261" cy="27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spicy.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meat.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3342407" y="5714852"/>
            <a:ext cx="576003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sticky. 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203225" y="4939217"/>
            <a:ext cx="5899212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popular in Korea.  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9660" y="1863925"/>
            <a:ext cx="4781550" cy="32099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28" y="1344757"/>
            <a:ext cx="46672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delicious.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 has meat, bread and vegetables.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3342407" y="5714852"/>
            <a:ext cx="576003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You can add cheese. 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fast food.  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9784" y="2025470"/>
            <a:ext cx="3495675" cy="26479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16" y="2069909"/>
            <a:ext cx="3392431" cy="26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play: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Make teams. </a:t>
            </a:r>
          </a:p>
          <a:p>
            <a:endParaRPr lang="en-US" altLang="ko-KR" dirty="0"/>
          </a:p>
          <a:p>
            <a:r>
              <a:rPr lang="en-US" altLang="ko-KR" dirty="0"/>
              <a:t>Take turns.  </a:t>
            </a:r>
          </a:p>
          <a:p>
            <a:endParaRPr lang="en-US" altLang="ko-KR" dirty="0"/>
          </a:p>
          <a:p>
            <a:r>
              <a:rPr lang="en-US" altLang="ko-KR" dirty="0"/>
              <a:t>Each team can reveal one hint and make one guess (each turn)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411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spicy.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long.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3342407" y="5714852"/>
            <a:ext cx="576003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red and yellow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Italian.  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9957" y="1412498"/>
            <a:ext cx="6457950" cy="3771900"/>
          </a:xfrm>
          <a:prstGeom prst="rect">
            <a:avLst/>
          </a:prstGeom>
        </p:spPr>
      </p:pic>
      <p:pic>
        <p:nvPicPr>
          <p:cNvPr id="9" name="pic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66" y="1874232"/>
            <a:ext cx="5153890" cy="28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8837743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sweet.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cold.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1708484" y="5806712"/>
            <a:ext cx="7904748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There are many (31) flavors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2935705" y="4939217"/>
            <a:ext cx="6166732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a summer food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272" y="1704108"/>
            <a:ext cx="2876550" cy="35814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00"/>
              </a:clrFrom>
              <a:clrTo>
                <a:srgbClr val="FEFE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1541" y="1392308"/>
            <a:ext cx="34004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sweet.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round.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2875547" y="5714852"/>
            <a:ext cx="6226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black and brown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crunchy.  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9562" y="2539903"/>
            <a:ext cx="4591050" cy="2286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73" y="2425508"/>
            <a:ext cx="4443162" cy="24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sour.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round.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3342407" y="5714852"/>
            <a:ext cx="576003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yellow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 grows on trees.  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6704" y="2243046"/>
            <a:ext cx="4610100" cy="27622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05" y="1942387"/>
            <a:ext cx="4664424" cy="33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delicious.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round.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2743199" y="5714852"/>
            <a:ext cx="6359238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Each one is different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Italian.  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559" y="2451834"/>
            <a:ext cx="6181725" cy="23336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42" y="2388339"/>
            <a:ext cx="5827295" cy="24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sour.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mostly water.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3342407" y="5714852"/>
            <a:ext cx="576003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healthy. 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from fruit.  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6110" y="1611816"/>
            <a:ext cx="1962150" cy="357187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35" y="1681855"/>
            <a:ext cx="3440573" cy="34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nt 1"/>
          <p:cNvSpPr/>
          <p:nvPr/>
        </p:nvSpPr>
        <p:spPr>
          <a:xfrm>
            <a:off x="467591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int  2"/>
          <p:cNvSpPr/>
          <p:nvPr/>
        </p:nvSpPr>
        <p:spPr>
          <a:xfrm>
            <a:off x="467590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int 3"/>
          <p:cNvSpPr/>
          <p:nvPr/>
        </p:nvSpPr>
        <p:spPr>
          <a:xfrm>
            <a:off x="467590" y="4700156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int  4"/>
          <p:cNvSpPr/>
          <p:nvPr/>
        </p:nvSpPr>
        <p:spPr>
          <a:xfrm>
            <a:off x="9247907" y="259772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hint 5"/>
          <p:cNvSpPr/>
          <p:nvPr/>
        </p:nvSpPr>
        <p:spPr>
          <a:xfrm>
            <a:off x="9247908" y="2479964"/>
            <a:ext cx="2275609" cy="14443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HINT</a:t>
            </a: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NSWER"/>
          <p:cNvSpPr/>
          <p:nvPr/>
        </p:nvSpPr>
        <p:spPr>
          <a:xfrm>
            <a:off x="9102437" y="5183258"/>
            <a:ext cx="2874817" cy="14443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ue 1"/>
          <p:cNvSpPr txBox="1">
            <a:spLocks/>
          </p:cNvSpPr>
          <p:nvPr/>
        </p:nvSpPr>
        <p:spPr>
          <a:xfrm>
            <a:off x="3494809" y="114445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sweet.  </a:t>
            </a:r>
            <a:endParaRPr lang="ko-KR" altLang="en-US" dirty="0"/>
          </a:p>
        </p:txBody>
      </p:sp>
      <p:sp>
        <p:nvSpPr>
          <p:cNvPr id="10" name="clue 2"/>
          <p:cNvSpPr txBox="1">
            <a:spLocks/>
          </p:cNvSpPr>
          <p:nvPr/>
        </p:nvSpPr>
        <p:spPr>
          <a:xfrm>
            <a:off x="3494809" y="981940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brown.  </a:t>
            </a:r>
            <a:endParaRPr lang="ko-KR" altLang="en-US" dirty="0"/>
          </a:p>
        </p:txBody>
      </p:sp>
      <p:sp>
        <p:nvSpPr>
          <p:cNvPr id="11" name="clue 3"/>
          <p:cNvSpPr txBox="1">
            <a:spLocks/>
          </p:cNvSpPr>
          <p:nvPr/>
        </p:nvSpPr>
        <p:spPr>
          <a:xfrm>
            <a:off x="2562726" y="5714852"/>
            <a:ext cx="6539711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The outside is sweeter</a:t>
            </a:r>
            <a:endParaRPr lang="ko-KR" altLang="en-US" dirty="0"/>
          </a:p>
        </p:txBody>
      </p:sp>
      <p:sp>
        <p:nvSpPr>
          <p:cNvPr id="12" name="clue 4"/>
          <p:cNvSpPr txBox="1">
            <a:spLocks/>
          </p:cNvSpPr>
          <p:nvPr/>
        </p:nvSpPr>
        <p:spPr>
          <a:xfrm>
            <a:off x="3494809" y="4939217"/>
            <a:ext cx="5153890" cy="96620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It’s for birthdays.  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696" y="1948329"/>
            <a:ext cx="4391025" cy="30289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11" y="1856289"/>
            <a:ext cx="40481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TM04033921[[fn=다마스크]]</Template>
  <TotalTime>161</TotalTime>
  <Words>425</Words>
  <Application>Microsoft Office PowerPoint</Application>
  <PresentationFormat>Widescreen</PresentationFormat>
  <Paragraphs>158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Bookman Old Style</vt:lpstr>
      <vt:lpstr>Rockwell</vt:lpstr>
      <vt:lpstr>Damask</vt:lpstr>
      <vt:lpstr>The Tasty Game </vt:lpstr>
      <vt:lpstr>How to play: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Tasty Game</dc:title>
  <dc:creator>user</dc:creator>
  <cp:lastModifiedBy>tim schilstra</cp:lastModifiedBy>
  <cp:revision>28</cp:revision>
  <dcterms:created xsi:type="dcterms:W3CDTF">2017-05-15T06:50:02Z</dcterms:created>
  <dcterms:modified xsi:type="dcterms:W3CDTF">2021-10-05T06:48:20Z</dcterms:modified>
</cp:coreProperties>
</file>