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77" r:id="rId2"/>
    <p:sldId id="256" r:id="rId3"/>
    <p:sldId id="257" r:id="rId4"/>
    <p:sldId id="264" r:id="rId5"/>
    <p:sldId id="265" r:id="rId6"/>
    <p:sldId id="269" r:id="rId7"/>
    <p:sldId id="268" r:id="rId8"/>
    <p:sldId id="266" r:id="rId9"/>
    <p:sldId id="267" r:id="rId10"/>
    <p:sldId id="258" r:id="rId11"/>
    <p:sldId id="260" r:id="rId12"/>
    <p:sldId id="261" r:id="rId13"/>
    <p:sldId id="262" r:id="rId14"/>
    <p:sldId id="259" r:id="rId15"/>
    <p:sldId id="263" r:id="rId16"/>
    <p:sldId id="270" r:id="rId17"/>
    <p:sldId id="271" r:id="rId18"/>
    <p:sldId id="272" r:id="rId19"/>
    <p:sldId id="273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0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3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6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-9SCeFU7k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tpunk.com/quizzes/country-flag-1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viaplaza.com/world-flags-1-quiz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www.youtube.com/watch?v=Z-9SCeFU7k8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8" y="2095932"/>
            <a:ext cx="7509164" cy="42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stars are there?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hqwallpaperpro.com/wp-content/uploads/2016/01/American-Flag-P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" y="3088553"/>
            <a:ext cx="4998316" cy="37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there 13 stripes?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hqwallpaperpro.com/wp-content/uploads/2016/01/American-Flag-P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" y="3088553"/>
            <a:ext cx="4998316" cy="37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tell me about the flag?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amefacts.com/wp-content/uploads/2014/09/british-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18" y="2670465"/>
            <a:ext cx="8015471" cy="44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3.bp.blogspot.com/-FMjRcOhJwrI/U0V8tlvoQwI/AAAAAAAACtU/n4Zyz00KGhQ/s1600/UK+flag+conpona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0"/>
            <a:ext cx="10474326" cy="68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from?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englishclan.co.uk/Art_images/World.Fla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34" y="1589809"/>
            <a:ext cx="10408666" cy="52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4x4posi-lok.ca/uploads/9/1/8/0/9180876/3306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9" y="0"/>
            <a:ext cx="11004261" cy="68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https://pixabay.com/static/uploads/photo/2012/04/10/23/02/mongolia-26821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22" y="2604342"/>
            <a:ext cx="4411380" cy="221028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2545" y="86945"/>
            <a:ext cx="10515600" cy="1325563"/>
          </a:xfrm>
        </p:spPr>
        <p:txBody>
          <a:bodyPr/>
          <a:lstStyle/>
          <a:p>
            <a:r>
              <a:rPr lang="en-US" dirty="0" smtClean="0"/>
              <a:t>Which flags do you know? </a:t>
            </a:r>
            <a:endParaRPr lang="en-US" dirty="0"/>
          </a:p>
        </p:txBody>
      </p:sp>
      <p:pic>
        <p:nvPicPr>
          <p:cNvPr id="12304" name="Picture 16" descr="http://www.freelargeimages.com/wp-content/uploads/2014/11/France_flag-6.jpg3fitok3dstv9u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64" y="4579342"/>
            <a:ext cx="3856858" cy="216749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4" name="Picture 6" descr="https://upload.wikimedia.org/wikipedia/commons/thumb/8/86/Flag_of_Germany_%283-2_aspect_ratio%29.svg/2000px-Flag_of_Germany_%283-2_aspect_ratio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13" y="660243"/>
            <a:ext cx="3196545" cy="21310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upload.wikimedia.org/wikipedia/en/thumb/9/9e/Flag_of_Japan.svg/1280px-Flag_of_Japa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47" y="2651859"/>
            <a:ext cx="3196545" cy="21310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ediplomat.com/wp-content/uploads/2013/11/Flag_of_Russia-386x2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5" y="4597573"/>
            <a:ext cx="3200689" cy="21310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worldatlas.com/webimage/flags/countrys/zzzflags/brlarg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" y="2617704"/>
            <a:ext cx="3075709" cy="216518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mapsofindia.com/maps/india/india-flag-a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92" y="204464"/>
            <a:ext cx="3023754" cy="213904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worldatlas.com/webimage/flags/countrys/zzzflags/cnlarg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10" y="4557925"/>
            <a:ext cx="3308164" cy="221032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flags do you know?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www.jetpunk.com/quizzes/country-flag-1.php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Flags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http://www.triviaplaza.com/world-flags-1-quiz</a:t>
            </a:r>
            <a:r>
              <a:rPr lang="en-US" dirty="0" smtClean="0">
                <a:hlinkClick r:id="rId2"/>
              </a:rPr>
              <a:t>/#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Design your own flag: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does the flag mean?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is the name of your country?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Why is your country special? 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2974917"/>
            <a:ext cx="5126182" cy="38830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798" y="3434028"/>
            <a:ext cx="5529716" cy="31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3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letcteachers.files.wordpress.com/2012/06/flag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4009" cy="68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Korean Flag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9/97/Taeguk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8" y="2047802"/>
            <a:ext cx="6320032" cy="45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60" y="1724025"/>
            <a:ext cx="124491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" y="1690688"/>
            <a:ext cx="11981583" cy="42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3986" y="1825625"/>
            <a:ext cx="4880697" cy="47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allpaper.pickywallpapers.com/1920x1080/south-korea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What does it mean?  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8660"/>
            <a:ext cx="12192000" cy="35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87</Words>
  <Application>Microsoft Office PowerPoint</Application>
  <PresentationFormat>와이드스크린</PresentationFormat>
  <Paragraphs>17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Theme</vt:lpstr>
      <vt:lpstr>https://www.youtube.com/watch?v=Z-9SCeFU7k8 </vt:lpstr>
      <vt:lpstr>Flags </vt:lpstr>
      <vt:lpstr>PowerPoint 프레젠테이션</vt:lpstr>
      <vt:lpstr>PowerPoint 프레젠테이션</vt:lpstr>
      <vt:lpstr>Old Korean Flag</vt:lpstr>
      <vt:lpstr>PowerPoint 프레젠테이션</vt:lpstr>
      <vt:lpstr>PowerPoint 프레젠테이션</vt:lpstr>
      <vt:lpstr>What does it mean?  </vt:lpstr>
      <vt:lpstr>What does it mean?  </vt:lpstr>
      <vt:lpstr>PowerPoint 프레젠테이션</vt:lpstr>
      <vt:lpstr>How many stars are there?  </vt:lpstr>
      <vt:lpstr>Why are there 13 stripes?  </vt:lpstr>
      <vt:lpstr>PowerPoint 프레젠테이션</vt:lpstr>
      <vt:lpstr>What can you tell me about the flag?</vt:lpstr>
      <vt:lpstr>PowerPoint 프레젠테이션</vt:lpstr>
      <vt:lpstr>Where am I from?  </vt:lpstr>
      <vt:lpstr>PowerPoint 프레젠테이션</vt:lpstr>
      <vt:lpstr>Which flags do you know? </vt:lpstr>
      <vt:lpstr>What flags do you know?  </vt:lpstr>
      <vt:lpstr>Design your own flag: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</dc:title>
  <dc:creator>user</dc:creator>
  <cp:lastModifiedBy>user</cp:lastModifiedBy>
  <cp:revision>13</cp:revision>
  <dcterms:created xsi:type="dcterms:W3CDTF">2016-03-15T04:44:03Z</dcterms:created>
  <dcterms:modified xsi:type="dcterms:W3CDTF">2017-02-23T01:41:51Z</dcterms:modified>
</cp:coreProperties>
</file>