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Whose is it? 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Game </a:t>
            </a:r>
          </a:p>
        </p:txBody>
      </p:sp>
    </p:spTree>
    <p:extLst>
      <p:ext uri="{BB962C8B-B14F-4D97-AF65-F5344CB8AC3E}">
        <p14:creationId xmlns:p14="http://schemas.microsoft.com/office/powerpoint/2010/main" val="35014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PREPARE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Cut out a set of cards for each group. </a:t>
            </a:r>
          </a:p>
          <a:p>
            <a:r>
              <a:rPr lang="en-US" sz="3600" dirty="0"/>
              <a:t>Write some points on the back of each card (see suggestions)  </a:t>
            </a:r>
          </a:p>
        </p:txBody>
      </p:sp>
    </p:spTree>
    <p:extLst>
      <p:ext uri="{BB962C8B-B14F-4D97-AF65-F5344CB8AC3E}">
        <p14:creationId xmlns:p14="http://schemas.microsoft.com/office/powerpoint/2010/main" val="26101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Place all cards face up on the table</a:t>
            </a:r>
          </a:p>
          <a:p>
            <a:r>
              <a:rPr lang="en-US" sz="3600" dirty="0"/>
              <a:t>Don’t look at the backs  </a:t>
            </a:r>
          </a:p>
        </p:txBody>
      </p:sp>
    </p:spTree>
    <p:extLst>
      <p:ext uri="{BB962C8B-B14F-4D97-AF65-F5344CB8AC3E}">
        <p14:creationId xmlns:p14="http://schemas.microsoft.com/office/powerpoint/2010/main" val="232280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Play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41413" y="2097249"/>
            <a:ext cx="9905998" cy="4263702"/>
          </a:xfrm>
        </p:spPr>
        <p:txBody>
          <a:bodyPr>
            <a:normAutofit/>
          </a:bodyPr>
          <a:lstStyle/>
          <a:p>
            <a:r>
              <a:rPr lang="en-US" dirty="0"/>
              <a:t>Choose a starting player</a:t>
            </a:r>
          </a:p>
          <a:p>
            <a:r>
              <a:rPr lang="en-US" dirty="0"/>
              <a:t>That player will choose a picture and another student. </a:t>
            </a:r>
          </a:p>
          <a:p>
            <a:r>
              <a:rPr lang="en-US" dirty="0"/>
              <a:t>They will ask that student, “(Name) whose ________ is this?”</a:t>
            </a:r>
          </a:p>
          <a:p>
            <a:r>
              <a:rPr lang="en-US" dirty="0"/>
              <a:t>The Second student will respond with </a:t>
            </a:r>
          </a:p>
          <a:p>
            <a:pPr lvl="1"/>
            <a:r>
              <a:rPr lang="en-US" dirty="0"/>
              <a:t>“It’s mine”</a:t>
            </a:r>
          </a:p>
          <a:p>
            <a:pPr lvl="1"/>
            <a:r>
              <a:rPr lang="en-US" dirty="0"/>
              <a:t>“It’s hers.”</a:t>
            </a:r>
          </a:p>
          <a:p>
            <a:pPr lvl="1"/>
            <a:r>
              <a:rPr lang="en-US" dirty="0"/>
              <a:t>“Its’s His.”  </a:t>
            </a:r>
          </a:p>
          <a:p>
            <a:r>
              <a:rPr lang="en-US" dirty="0"/>
              <a:t>Whoever received the gift will choose the next picture and student until all the cards are gone </a:t>
            </a:r>
          </a:p>
        </p:txBody>
      </p:sp>
    </p:spTree>
    <p:extLst>
      <p:ext uri="{BB962C8B-B14F-4D97-AF65-F5344CB8AC3E}">
        <p14:creationId xmlns:p14="http://schemas.microsoft.com/office/powerpoint/2010/main" val="372666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Winner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the end of the game, turn over the cards in your possession</a:t>
            </a:r>
          </a:p>
          <a:p>
            <a:r>
              <a:rPr lang="en-US" sz="2800" dirty="0"/>
              <a:t>Count up the points. </a:t>
            </a:r>
          </a:p>
          <a:p>
            <a:r>
              <a:rPr lang="en-US" sz="2800" dirty="0"/>
              <a:t>The player with the most points wins. </a:t>
            </a:r>
          </a:p>
        </p:txBody>
      </p:sp>
    </p:spTree>
    <p:extLst>
      <p:ext uri="{BB962C8B-B14F-4D97-AF65-F5344CB8AC3E}">
        <p14:creationId xmlns:p14="http://schemas.microsoft.com/office/powerpoint/2010/main" val="3168361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25</TotalTime>
  <Words>138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그물</vt:lpstr>
      <vt:lpstr>Whose is it?  </vt:lpstr>
      <vt:lpstr>PREPARE </vt:lpstr>
      <vt:lpstr>Set Up</vt:lpstr>
      <vt:lpstr>How to Play</vt:lpstr>
      <vt:lpstr>Winner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is it?  </dc:title>
  <dc:creator>user</dc:creator>
  <cp:lastModifiedBy>tim schilstra</cp:lastModifiedBy>
  <cp:revision>4</cp:revision>
  <dcterms:created xsi:type="dcterms:W3CDTF">2016-03-11T06:28:12Z</dcterms:created>
  <dcterms:modified xsi:type="dcterms:W3CDTF">2021-10-05T01:38:03Z</dcterms:modified>
</cp:coreProperties>
</file>