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57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2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9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7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B725-6A0B-4EB8-8837-F81CFC2860E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7267-E2A8-44D4-9930-7B491B12D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08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Schedule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973" y="-174173"/>
            <a:ext cx="13251543" cy="745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8157" y="0"/>
            <a:ext cx="6893843" cy="6858000"/>
          </a:xfrm>
          <a:prstGeom prst="rect">
            <a:avLst/>
          </a:prstGeom>
        </p:spPr>
      </p:pic>
      <p:pic>
        <p:nvPicPr>
          <p:cNvPr id="1026" name="Picture 2" descr="http://4.bp.blogspot.com/-X6GC0YvlFX4/T85aAWjLBCI/AAAAAAAADuo/oLfaQ5-DQ0g/s1600/IMG955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2672"/>
            <a:ext cx="5297714" cy="710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4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https://s-media-cache-ak0.pinimg.com/736x/32/11/c4/3211c43b807e4c3d30691757d018cf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532" y="0"/>
            <a:ext cx="9236982" cy="692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s://s-media-cache-ak0.pinimg.com/736x/24/a2/80/24a28003447098e79127f5a41c05bc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627" y="-221345"/>
            <a:ext cx="9971316" cy="747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s://s-media-cache-ak0.pinimg.com/236x/3d/ac/fc/3dacfccba7bb0c6af3ad38243196bb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616" y="-972456"/>
            <a:ext cx="6450241" cy="8554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Schedule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236x/3e/3f/4f/3e3f4f340bb00106914928b711e1bb3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20" y="-420914"/>
            <a:ext cx="7536337" cy="75363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746" y="446954"/>
            <a:ext cx="5531427" cy="2119601"/>
          </a:xfrm>
        </p:spPr>
        <p:txBody>
          <a:bodyPr/>
          <a:lstStyle/>
          <a:p>
            <a:r>
              <a:rPr lang="en-US" altLang="ko-KR" dirty="0" smtClean="0"/>
              <a:t>Make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Your Schedule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6436" y="1102006"/>
            <a:ext cx="4772891" cy="4748075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-9262" y="2874964"/>
            <a:ext cx="5994426" cy="2071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Draw a line (use a ruler)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Write in English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If there is time, you can draw a picture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After 10 minutes, we will do presentations. 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 smtClean="0"/>
              <a:t>(have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students ask questions like, “What will you do at 10am)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250635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When do you…</a:t>
            </a:r>
            <a:endParaRPr lang="ko-KR" altLang="en-US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74058"/>
            <a:ext cx="10515600" cy="55880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Wake up</a:t>
            </a:r>
          </a:p>
          <a:p>
            <a:pPr algn="ctr"/>
            <a:r>
              <a:rPr lang="en-US" altLang="ko-K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Eat breakfast</a:t>
            </a:r>
          </a:p>
          <a:p>
            <a:pPr algn="ctr"/>
            <a:r>
              <a:rPr lang="en-US" altLang="ko-K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 to school</a:t>
            </a:r>
          </a:p>
          <a:p>
            <a:pPr algn="ctr"/>
            <a:r>
              <a:rPr lang="en-US" altLang="ko-K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Eat lunch</a:t>
            </a:r>
          </a:p>
          <a:p>
            <a:pPr algn="ctr"/>
            <a:r>
              <a:rPr lang="en-US" altLang="ko-K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 home</a:t>
            </a:r>
          </a:p>
          <a:p>
            <a:pPr algn="ctr"/>
            <a:r>
              <a:rPr lang="en-US" altLang="ko-K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 </a:t>
            </a:r>
            <a:r>
              <a:rPr lang="en-US" altLang="ko-KR" sz="36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 academy</a:t>
            </a:r>
            <a:endParaRPr lang="en-US" altLang="ko-KR" sz="3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ko-K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Eat  dinner</a:t>
            </a:r>
          </a:p>
          <a:p>
            <a:pPr algn="ctr"/>
            <a:r>
              <a:rPr lang="en-US" altLang="ko-K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 to sleep </a:t>
            </a:r>
            <a:endParaRPr lang="ko-KR" alt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60</Words>
  <Application>Microsoft Office PowerPoint</Application>
  <PresentationFormat>와이드스크린</PresentationFormat>
  <Paragraphs>17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Theme</vt:lpstr>
      <vt:lpstr>My Schedule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Baby Schedule </vt:lpstr>
      <vt:lpstr>Make Your Schedule</vt:lpstr>
      <vt:lpstr>When do you…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Schedule</dc:title>
  <dc:creator>user</dc:creator>
  <cp:lastModifiedBy>user</cp:lastModifiedBy>
  <cp:revision>19</cp:revision>
  <dcterms:created xsi:type="dcterms:W3CDTF">2016-04-04T07:14:44Z</dcterms:created>
  <dcterms:modified xsi:type="dcterms:W3CDTF">2017-03-07T04:29:17Z</dcterms:modified>
</cp:coreProperties>
</file>