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10"/>
  </p:notesMasterIdLst>
  <p:sldIdLst>
    <p:sldId id="264" r:id="rId3"/>
    <p:sldId id="265" r:id="rId4"/>
    <p:sldId id="257" r:id="rId5"/>
    <p:sldId id="258" r:id="rId6"/>
    <p:sldId id="259" r:id="rId7"/>
    <p:sldId id="260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rPr lang="ko-KR" altLang="en-US"/>
              <a:pPr/>
              <a:t>2017-04-05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rPr/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1224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18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098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8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0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4/5/2017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9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143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70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4/5/2017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076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4/5/2017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4/5/2017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8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4/5/2017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84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4.jpeg"/><Relationship Id="rId3" Type="http://schemas.openxmlformats.org/officeDocument/2006/relationships/image" Target="../media/image6.gif"/><Relationship Id="rId7" Type="http://schemas.openxmlformats.org/officeDocument/2006/relationships/image" Target="../media/image12.jpeg"/><Relationship Id="rId12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2.jpeg"/><Relationship Id="rId5" Type="http://schemas.openxmlformats.org/officeDocument/2006/relationships/image" Target="../media/image9.jpeg"/><Relationship Id="rId10" Type="http://schemas.openxmlformats.org/officeDocument/2006/relationships/image" Target="../media/image8.gif"/><Relationship Id="rId4" Type="http://schemas.openxmlformats.org/officeDocument/2006/relationships/image" Target="../media/image11.pn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13" Type="http://schemas.openxmlformats.org/officeDocument/2006/relationships/image" Target="../media/image13.jpeg"/><Relationship Id="rId3" Type="http://schemas.openxmlformats.org/officeDocument/2006/relationships/image" Target="../media/image15.png"/><Relationship Id="rId7" Type="http://schemas.openxmlformats.org/officeDocument/2006/relationships/image" Target="../media/image27.jpeg"/><Relationship Id="rId12" Type="http://schemas.openxmlformats.org/officeDocument/2006/relationships/image" Target="../media/image31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22.png"/><Relationship Id="rId5" Type="http://schemas.openxmlformats.org/officeDocument/2006/relationships/image" Target="../media/image26.jpeg"/><Relationship Id="rId10" Type="http://schemas.openxmlformats.org/officeDocument/2006/relationships/image" Target="../media/image30.jpeg"/><Relationship Id="rId4" Type="http://schemas.openxmlformats.org/officeDocument/2006/relationships/image" Target="../media/image1.jpeg"/><Relationship Id="rId9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8.gif"/><Relationship Id="rId3" Type="http://schemas.openxmlformats.org/officeDocument/2006/relationships/image" Target="../media/image32.jpeg"/><Relationship Id="rId7" Type="http://schemas.openxmlformats.org/officeDocument/2006/relationships/image" Target="../media/image6.gif"/><Relationship Id="rId12" Type="http://schemas.openxmlformats.org/officeDocument/2006/relationships/image" Target="../media/image23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6.jpeg"/><Relationship Id="rId5" Type="http://schemas.openxmlformats.org/officeDocument/2006/relationships/image" Target="../media/image5.jpeg"/><Relationship Id="rId10" Type="http://schemas.openxmlformats.org/officeDocument/2006/relationships/image" Target="../media/image35.png"/><Relationship Id="rId4" Type="http://schemas.openxmlformats.org/officeDocument/2006/relationships/image" Target="../media/image33.jpe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14.png"/><Relationship Id="rId18" Type="http://schemas.openxmlformats.org/officeDocument/2006/relationships/image" Target="../media/image17.jpeg"/><Relationship Id="rId26" Type="http://schemas.openxmlformats.org/officeDocument/2006/relationships/image" Target="../media/image19.jpeg"/><Relationship Id="rId39" Type="http://schemas.openxmlformats.org/officeDocument/2006/relationships/image" Target="../media/image3.jpeg"/><Relationship Id="rId3" Type="http://schemas.openxmlformats.org/officeDocument/2006/relationships/image" Target="../media/image37.jpeg"/><Relationship Id="rId21" Type="http://schemas.openxmlformats.org/officeDocument/2006/relationships/image" Target="../media/image27.jpeg"/><Relationship Id="rId34" Type="http://schemas.openxmlformats.org/officeDocument/2006/relationships/image" Target="../media/image22.png"/><Relationship Id="rId42" Type="http://schemas.openxmlformats.org/officeDocument/2006/relationships/image" Target="../media/image44.jpeg"/><Relationship Id="rId7" Type="http://schemas.openxmlformats.org/officeDocument/2006/relationships/image" Target="../media/image5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7.jpeg"/><Relationship Id="rId33" Type="http://schemas.openxmlformats.org/officeDocument/2006/relationships/image" Target="../media/image36.jpeg"/><Relationship Id="rId38" Type="http://schemas.openxmlformats.org/officeDocument/2006/relationships/image" Target="../media/image24.jpeg"/><Relationship Id="rId2" Type="http://schemas.openxmlformats.org/officeDocument/2006/relationships/image" Target="../media/image25.png"/><Relationship Id="rId16" Type="http://schemas.openxmlformats.org/officeDocument/2006/relationships/image" Target="../media/image40.jpeg"/><Relationship Id="rId20" Type="http://schemas.openxmlformats.org/officeDocument/2006/relationships/image" Target="../media/image2.jpeg"/><Relationship Id="rId29" Type="http://schemas.openxmlformats.org/officeDocument/2006/relationships/image" Target="../media/image20.gif"/><Relationship Id="rId41" Type="http://schemas.openxmlformats.org/officeDocument/2006/relationships/image" Target="../media/image4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11" Type="http://schemas.openxmlformats.org/officeDocument/2006/relationships/image" Target="../media/image6.gif"/><Relationship Id="rId24" Type="http://schemas.openxmlformats.org/officeDocument/2006/relationships/image" Target="../media/image32.jpeg"/><Relationship Id="rId32" Type="http://schemas.openxmlformats.org/officeDocument/2006/relationships/image" Target="../media/image41.jpeg"/><Relationship Id="rId37" Type="http://schemas.openxmlformats.org/officeDocument/2006/relationships/image" Target="../media/image31.jpeg"/><Relationship Id="rId40" Type="http://schemas.openxmlformats.org/officeDocument/2006/relationships/image" Target="../media/image42.jpeg"/><Relationship Id="rId5" Type="http://schemas.openxmlformats.org/officeDocument/2006/relationships/image" Target="../media/image39.gif"/><Relationship Id="rId15" Type="http://schemas.openxmlformats.org/officeDocument/2006/relationships/image" Target="../media/image1.jpeg"/><Relationship Id="rId23" Type="http://schemas.openxmlformats.org/officeDocument/2006/relationships/image" Target="../media/image12.jpeg"/><Relationship Id="rId28" Type="http://schemas.openxmlformats.org/officeDocument/2006/relationships/image" Target="../media/image29.jpeg"/><Relationship Id="rId36" Type="http://schemas.openxmlformats.org/officeDocument/2006/relationships/image" Target="../media/image8.gif"/><Relationship Id="rId10" Type="http://schemas.openxmlformats.org/officeDocument/2006/relationships/image" Target="../media/image10.jpeg"/><Relationship Id="rId19" Type="http://schemas.openxmlformats.org/officeDocument/2006/relationships/image" Target="../media/image18.jpeg"/><Relationship Id="rId31" Type="http://schemas.openxmlformats.org/officeDocument/2006/relationships/image" Target="../media/image21.jpeg"/><Relationship Id="rId4" Type="http://schemas.openxmlformats.org/officeDocument/2006/relationships/image" Target="../media/image38.jpeg"/><Relationship Id="rId9" Type="http://schemas.openxmlformats.org/officeDocument/2006/relationships/image" Target="../media/image9.jpeg"/><Relationship Id="rId14" Type="http://schemas.openxmlformats.org/officeDocument/2006/relationships/image" Target="../media/image15.png"/><Relationship Id="rId22" Type="http://schemas.openxmlformats.org/officeDocument/2006/relationships/image" Target="../media/image28.gif"/><Relationship Id="rId27" Type="http://schemas.openxmlformats.org/officeDocument/2006/relationships/image" Target="../media/image35.png"/><Relationship Id="rId30" Type="http://schemas.openxmlformats.org/officeDocument/2006/relationships/image" Target="../media/image30.jpeg"/><Relationship Id="rId35" Type="http://schemas.openxmlformats.org/officeDocument/2006/relationships/image" Target="../media/image23.jpeg"/><Relationship Id="rId4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pic>
        <p:nvPicPr>
          <p:cNvPr id="2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Read: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_______ from ________.</a:t>
            </a:r>
          </a:p>
        </p:txBody>
      </p:sp>
      <p:sp>
        <p:nvSpPr>
          <p:cNvPr id="34" name="타원 33"/>
          <p:cNvSpPr/>
          <p:nvPr/>
        </p:nvSpPr>
        <p:spPr>
          <a:xfrm>
            <a:off x="0" y="980728"/>
            <a:ext cx="2483768" cy="21602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__________ at ________.</a:t>
            </a:r>
          </a:p>
        </p:txBody>
      </p:sp>
      <p:sp>
        <p:nvSpPr>
          <p:cNvPr id="36" name="타원 35"/>
          <p:cNvSpPr/>
          <p:nvPr/>
        </p:nvSpPr>
        <p:spPr>
          <a:xfrm>
            <a:off x="2627784" y="1052736"/>
            <a:ext cx="2160240" cy="194421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2555776" y="0"/>
            <a:ext cx="2367880" cy="112474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1043608" y="3284984"/>
            <a:ext cx="7200800" cy="3312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Tom from America. </a:t>
            </a:r>
          </a:p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brush my hair at 6:30.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pic>
        <p:nvPicPr>
          <p:cNvPr id="2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467544" y="2924944"/>
            <a:ext cx="7920880" cy="32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game is played like Tic – </a:t>
            </a:r>
            <a:r>
              <a:rPr lang="en-US" altLang="ko-K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</a:t>
            </a:r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Toe.</a:t>
            </a:r>
          </a:p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the class in two.  </a:t>
            </a:r>
            <a:b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side will take turns making sentences to mark their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Diego 845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Diego 715" descr="http://www.clipartbest.com/cliparts/9iR/gBL/9iRgBL4LT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Diego 630" descr="http://worldartsme.com/images/boy-waking-up-clipar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Fatma 845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Fatma 715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Fatma 63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Tom 845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Tom 715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Tom 63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OO1"/>
          <p:cNvSpPr/>
          <p:nvPr/>
        </p:nvSpPr>
        <p:spPr>
          <a:xfrm>
            <a:off x="2949378" y="1500927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XXX1"/>
          <p:cNvSpPr/>
          <p:nvPr/>
        </p:nvSpPr>
        <p:spPr>
          <a:xfrm>
            <a:off x="2602005" y="1095628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OOO2"/>
          <p:cNvSpPr/>
          <p:nvPr/>
        </p:nvSpPr>
        <p:spPr>
          <a:xfrm>
            <a:off x="5221797" y="1517517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XXX2"/>
          <p:cNvSpPr/>
          <p:nvPr/>
        </p:nvSpPr>
        <p:spPr>
          <a:xfrm>
            <a:off x="4900294" y="1085470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OO3"/>
          <p:cNvSpPr/>
          <p:nvPr/>
        </p:nvSpPr>
        <p:spPr>
          <a:xfrm>
            <a:off x="7445729" y="1355721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XXX3"/>
          <p:cNvSpPr/>
          <p:nvPr/>
        </p:nvSpPr>
        <p:spPr>
          <a:xfrm>
            <a:off x="7035900" y="970283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OOO4"/>
          <p:cNvSpPr/>
          <p:nvPr/>
        </p:nvSpPr>
        <p:spPr>
          <a:xfrm>
            <a:off x="2956080" y="3408998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XXX4"/>
          <p:cNvSpPr/>
          <p:nvPr/>
        </p:nvSpPr>
        <p:spPr>
          <a:xfrm>
            <a:off x="2596040" y="2977777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OO5"/>
          <p:cNvSpPr/>
          <p:nvPr/>
        </p:nvSpPr>
        <p:spPr>
          <a:xfrm>
            <a:off x="5213548" y="3408998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XXX5"/>
          <p:cNvSpPr/>
          <p:nvPr/>
        </p:nvSpPr>
        <p:spPr>
          <a:xfrm>
            <a:off x="4853508" y="2977777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OO6"/>
          <p:cNvSpPr/>
          <p:nvPr/>
        </p:nvSpPr>
        <p:spPr>
          <a:xfrm>
            <a:off x="7435341" y="3445579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" name="XXX6"/>
          <p:cNvSpPr/>
          <p:nvPr/>
        </p:nvSpPr>
        <p:spPr>
          <a:xfrm>
            <a:off x="7075301" y="3014358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OO7"/>
          <p:cNvSpPr/>
          <p:nvPr/>
        </p:nvSpPr>
        <p:spPr>
          <a:xfrm>
            <a:off x="2892332" y="5281863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3" name="XXX7"/>
          <p:cNvSpPr/>
          <p:nvPr/>
        </p:nvSpPr>
        <p:spPr>
          <a:xfrm>
            <a:off x="2532292" y="4850642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OO8"/>
          <p:cNvSpPr/>
          <p:nvPr/>
        </p:nvSpPr>
        <p:spPr>
          <a:xfrm>
            <a:off x="5171349" y="5315321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5" name="XXX8"/>
          <p:cNvSpPr/>
          <p:nvPr/>
        </p:nvSpPr>
        <p:spPr>
          <a:xfrm>
            <a:off x="4811309" y="4884100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OOO9"/>
          <p:cNvSpPr/>
          <p:nvPr/>
        </p:nvSpPr>
        <p:spPr>
          <a:xfrm>
            <a:off x="7268040" y="5233071"/>
            <a:ext cx="1440160" cy="1440000"/>
          </a:xfrm>
          <a:prstGeom prst="donut">
            <a:avLst>
              <a:gd name="adj" fmla="val 1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7" name="XXX9"/>
          <p:cNvSpPr/>
          <p:nvPr/>
        </p:nvSpPr>
        <p:spPr>
          <a:xfrm>
            <a:off x="6908000" y="4801850"/>
            <a:ext cx="2160240" cy="2232248"/>
          </a:xfrm>
          <a:prstGeom prst="mathMultiply">
            <a:avLst>
              <a:gd name="adj1" fmla="val 139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53251"/>
            <a:ext cx="2051720" cy="159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0" y="1268760"/>
            <a:ext cx="190770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Sakura 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314096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Louis </a:t>
            </a: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Maria </a:t>
            </a:r>
          </a:p>
        </p:txBody>
      </p:sp>
      <p:pic>
        <p:nvPicPr>
          <p:cNvPr id="11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2132856"/>
            <a:ext cx="1209644" cy="8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80"/>
            <a:ext cx="1127364" cy="7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6021288"/>
            <a:ext cx="1062484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제목 1"/>
          <p:cNvSpPr txBox="1">
            <a:spLocks/>
          </p:cNvSpPr>
          <p:nvPr/>
        </p:nvSpPr>
        <p:spPr>
          <a:xfrm>
            <a:off x="2987824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pic>
        <p:nvPicPr>
          <p:cNvPr id="17" name="Picture 18" descr="http://www.flowerclipart.com/flower_clipart_images/little_bear_watering_flowers_in_a_flower_garden_0071-0906-0102-3129_SM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1800200" cy="159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https://s-media-cache-ak0.pinimg.com/736x/1f/5c/89/1f5c892f8697ff8d9a5bd148ba5e9d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00" y="5085184"/>
            <a:ext cx="1835696" cy="179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4" descr="http://science-all.com/images/homework-clipart/homework-clipart-0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68759"/>
            <a:ext cx="1584176" cy="16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74929"/>
            <a:ext cx="2038077" cy="85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4" descr="http://images.clipartpanda.com/watering-money-tree-clipart-gg5812265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1800200" cy="17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1872208" cy="17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1440160" cy="161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0" descr="http://comps.canstockphoto.com/can-stock-photo_csp2096461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229200"/>
            <a:ext cx="2019173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Donut 13"/>
          <p:cNvSpPr/>
          <p:nvPr/>
        </p:nvSpPr>
        <p:spPr>
          <a:xfrm>
            <a:off x="3004000" y="1164052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Multiply 20"/>
          <p:cNvSpPr/>
          <p:nvPr/>
        </p:nvSpPr>
        <p:spPr>
          <a:xfrm>
            <a:off x="2515035" y="1130009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Donut 18"/>
          <p:cNvSpPr/>
          <p:nvPr/>
        </p:nvSpPr>
        <p:spPr>
          <a:xfrm>
            <a:off x="3033743" y="1505621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7" name="Multiply 19"/>
          <p:cNvSpPr/>
          <p:nvPr/>
        </p:nvSpPr>
        <p:spPr>
          <a:xfrm>
            <a:off x="2843808" y="1253593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Donut 13"/>
          <p:cNvSpPr/>
          <p:nvPr/>
        </p:nvSpPr>
        <p:spPr>
          <a:xfrm>
            <a:off x="5299913" y="113974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9" name="Multiply 20"/>
          <p:cNvSpPr/>
          <p:nvPr/>
        </p:nvSpPr>
        <p:spPr>
          <a:xfrm>
            <a:off x="4810948" y="110569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Donut 18"/>
          <p:cNvSpPr/>
          <p:nvPr/>
        </p:nvSpPr>
        <p:spPr>
          <a:xfrm>
            <a:off x="5329656" y="148130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1" name="Multiply 19"/>
          <p:cNvSpPr/>
          <p:nvPr/>
        </p:nvSpPr>
        <p:spPr>
          <a:xfrm>
            <a:off x="5139721" y="122928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13"/>
          <p:cNvSpPr/>
          <p:nvPr/>
        </p:nvSpPr>
        <p:spPr>
          <a:xfrm>
            <a:off x="7563717" y="113974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Multiply 20"/>
          <p:cNvSpPr/>
          <p:nvPr/>
        </p:nvSpPr>
        <p:spPr>
          <a:xfrm>
            <a:off x="7074752" y="110569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Donut 18"/>
          <p:cNvSpPr/>
          <p:nvPr/>
        </p:nvSpPr>
        <p:spPr>
          <a:xfrm>
            <a:off x="7593460" y="148130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Multiply 19"/>
          <p:cNvSpPr/>
          <p:nvPr/>
        </p:nvSpPr>
        <p:spPr>
          <a:xfrm>
            <a:off x="7403525" y="122928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Donut 13"/>
          <p:cNvSpPr/>
          <p:nvPr/>
        </p:nvSpPr>
        <p:spPr>
          <a:xfrm>
            <a:off x="2961854" y="3102378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7" name="Multiply 20"/>
          <p:cNvSpPr/>
          <p:nvPr/>
        </p:nvSpPr>
        <p:spPr>
          <a:xfrm>
            <a:off x="2472889" y="3068335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Donut 18"/>
          <p:cNvSpPr/>
          <p:nvPr/>
        </p:nvSpPr>
        <p:spPr>
          <a:xfrm>
            <a:off x="2991597" y="3443947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9" name="Multiply 19"/>
          <p:cNvSpPr/>
          <p:nvPr/>
        </p:nvSpPr>
        <p:spPr>
          <a:xfrm>
            <a:off x="2801662" y="3191919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Donut 13"/>
          <p:cNvSpPr/>
          <p:nvPr/>
        </p:nvSpPr>
        <p:spPr>
          <a:xfrm>
            <a:off x="5299806" y="3097648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Multiply 20"/>
          <p:cNvSpPr/>
          <p:nvPr/>
        </p:nvSpPr>
        <p:spPr>
          <a:xfrm>
            <a:off x="4810841" y="3063605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Donut 18"/>
          <p:cNvSpPr/>
          <p:nvPr/>
        </p:nvSpPr>
        <p:spPr>
          <a:xfrm>
            <a:off x="5329549" y="3439217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Multiply 19"/>
          <p:cNvSpPr/>
          <p:nvPr/>
        </p:nvSpPr>
        <p:spPr>
          <a:xfrm>
            <a:off x="5139614" y="3187189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Donut 13"/>
          <p:cNvSpPr/>
          <p:nvPr/>
        </p:nvSpPr>
        <p:spPr>
          <a:xfrm>
            <a:off x="7542644" y="3082889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5" name="Multiply 20"/>
          <p:cNvSpPr/>
          <p:nvPr/>
        </p:nvSpPr>
        <p:spPr>
          <a:xfrm>
            <a:off x="7053679" y="3048846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Donut 18"/>
          <p:cNvSpPr/>
          <p:nvPr/>
        </p:nvSpPr>
        <p:spPr>
          <a:xfrm>
            <a:off x="7572387" y="3424458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7" name="Multiply 19"/>
          <p:cNvSpPr/>
          <p:nvPr/>
        </p:nvSpPr>
        <p:spPr>
          <a:xfrm>
            <a:off x="7382452" y="3172430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Donut 13"/>
          <p:cNvSpPr/>
          <p:nvPr/>
        </p:nvSpPr>
        <p:spPr>
          <a:xfrm>
            <a:off x="2988315" y="5004113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9" name="Multiply 20"/>
          <p:cNvSpPr/>
          <p:nvPr/>
        </p:nvSpPr>
        <p:spPr>
          <a:xfrm>
            <a:off x="2499350" y="4970070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Donut 18"/>
          <p:cNvSpPr/>
          <p:nvPr/>
        </p:nvSpPr>
        <p:spPr>
          <a:xfrm>
            <a:off x="3018058" y="5345682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1" name="Multiply 19"/>
          <p:cNvSpPr/>
          <p:nvPr/>
        </p:nvSpPr>
        <p:spPr>
          <a:xfrm>
            <a:off x="2828123" y="5093654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Donut 13"/>
          <p:cNvSpPr/>
          <p:nvPr/>
        </p:nvSpPr>
        <p:spPr>
          <a:xfrm>
            <a:off x="5299806" y="4995643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Multiply 20"/>
          <p:cNvSpPr/>
          <p:nvPr/>
        </p:nvSpPr>
        <p:spPr>
          <a:xfrm>
            <a:off x="4810841" y="4961600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Donut 18"/>
          <p:cNvSpPr/>
          <p:nvPr/>
        </p:nvSpPr>
        <p:spPr>
          <a:xfrm>
            <a:off x="5329549" y="5337212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5" name="Multiply 19"/>
          <p:cNvSpPr/>
          <p:nvPr/>
        </p:nvSpPr>
        <p:spPr>
          <a:xfrm>
            <a:off x="5139614" y="5085184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Donut 13"/>
          <p:cNvSpPr/>
          <p:nvPr/>
        </p:nvSpPr>
        <p:spPr>
          <a:xfrm>
            <a:off x="7542644" y="5048612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" name="Multiply 20"/>
          <p:cNvSpPr/>
          <p:nvPr/>
        </p:nvSpPr>
        <p:spPr>
          <a:xfrm>
            <a:off x="7053679" y="5014569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Donut 18"/>
          <p:cNvSpPr/>
          <p:nvPr/>
        </p:nvSpPr>
        <p:spPr>
          <a:xfrm>
            <a:off x="7572387" y="5390181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9" name="Multiply 19"/>
          <p:cNvSpPr/>
          <p:nvPr/>
        </p:nvSpPr>
        <p:spPr>
          <a:xfrm>
            <a:off x="7382452" y="5138153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74" grpId="0" animBg="1"/>
      <p:bldP spid="74" grpId="1" animBg="1"/>
      <p:bldP spid="75" grpId="0" animBg="1"/>
      <p:bldP spid="75" grpId="1" animBg="1"/>
      <p:bldP spid="78" grpId="0" animBg="1"/>
      <p:bldP spid="78" grpId="1" animBg="1"/>
      <p:bldP spid="79" grpId="0" animBg="1"/>
      <p:bldP spid="79" grpId="1" animBg="1"/>
      <p:bldP spid="82" grpId="0" animBg="1"/>
      <p:bldP spid="82" grpId="1" animBg="1"/>
      <p:bldP spid="83" grpId="0" animBg="1"/>
      <p:bldP spid="83" grpId="1" animBg="1"/>
      <p:bldP spid="86" grpId="0" animBg="1"/>
      <p:bldP spid="86" grpId="1" animBg="1"/>
      <p:bldP spid="87" grpId="0" animBg="1"/>
      <p:bldP spid="87" grpId="1" animBg="1"/>
      <p:bldP spid="90" grpId="0" animBg="1"/>
      <p:bldP spid="90" grpId="1" animBg="1"/>
      <p:bldP spid="91" grpId="0" animBg="1"/>
      <p:bldP spid="91" grpId="1" animBg="1"/>
      <p:bldP spid="94" grpId="0" animBg="1"/>
      <p:bldP spid="94" grpId="1" animBg="1"/>
      <p:bldP spid="95" grpId="0" animBg="1"/>
      <p:bldP spid="95" grpId="1" animBg="1"/>
      <p:bldP spid="98" grpId="0" animBg="1"/>
      <p:bldP spid="98" grpId="1" animBg="1"/>
      <p:bldP spid="99" grpId="0" animBg="1"/>
      <p:bldP spid="9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4" descr="http://dim-karat.ilei.sch.gr/net/wash_my_face-C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2529494" cy="164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제목 1"/>
          <p:cNvSpPr txBox="1">
            <a:spLocks/>
          </p:cNvSpPr>
          <p:nvPr/>
        </p:nvSpPr>
        <p:spPr>
          <a:xfrm>
            <a:off x="0" y="1124744"/>
            <a:ext cx="1484784" cy="722461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314096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Louis </a:t>
            </a: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5085185"/>
            <a:ext cx="24837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Alexander </a:t>
            </a:r>
          </a:p>
        </p:txBody>
      </p:sp>
      <p:pic>
        <p:nvPicPr>
          <p:cNvPr id="1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077072"/>
            <a:ext cx="1235376" cy="8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0" y="1916833"/>
            <a:ext cx="135015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www.defensetech.org/images/russian-fla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902" y="5949280"/>
            <a:ext cx="1216866" cy="836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제목 1"/>
          <p:cNvSpPr txBox="1">
            <a:spLocks/>
          </p:cNvSpPr>
          <p:nvPr/>
        </p:nvSpPr>
        <p:spPr>
          <a:xfrm>
            <a:off x="305983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22007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738031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18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68760"/>
            <a:ext cx="1224136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http://vectortoons.com/wp-content/uploads/2016/01/kids-drinking-water-collection-00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1"/>
            <a:ext cx="1512168" cy="173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6" descr="http://images.clipartpanda.com/supervision-clipart-sleep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65" y="1628800"/>
            <a:ext cx="1893835" cy="116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8" descr="http://worldartsme.com/images/boy-studying-clipart-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2980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2" descr="http://classroomclipart.com/images/gallery/Clipart/Sports/Swimming_Clipart/child-swimming-in-shallow-wate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290095"/>
            <a:ext cx="2016224" cy="1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1728192" cy="157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2" descr="http://worldartsme.com/images/playing-violin-clipart-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69302"/>
            <a:ext cx="1622719" cy="162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83690"/>
            <a:ext cx="2088232" cy="16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Donut 13"/>
          <p:cNvSpPr/>
          <p:nvPr/>
        </p:nvSpPr>
        <p:spPr>
          <a:xfrm>
            <a:off x="3004000" y="1164052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Multiply 20"/>
          <p:cNvSpPr/>
          <p:nvPr/>
        </p:nvSpPr>
        <p:spPr>
          <a:xfrm>
            <a:off x="2515035" y="1130009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Donut 18"/>
          <p:cNvSpPr/>
          <p:nvPr/>
        </p:nvSpPr>
        <p:spPr>
          <a:xfrm>
            <a:off x="3033743" y="1505621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Multiply 19"/>
          <p:cNvSpPr/>
          <p:nvPr/>
        </p:nvSpPr>
        <p:spPr>
          <a:xfrm>
            <a:off x="2843808" y="1253593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Donut 13"/>
          <p:cNvSpPr/>
          <p:nvPr/>
        </p:nvSpPr>
        <p:spPr>
          <a:xfrm>
            <a:off x="5318922" y="113974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1" name="Multiply 20"/>
          <p:cNvSpPr/>
          <p:nvPr/>
        </p:nvSpPr>
        <p:spPr>
          <a:xfrm>
            <a:off x="4829957" y="110569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Donut 18"/>
          <p:cNvSpPr/>
          <p:nvPr/>
        </p:nvSpPr>
        <p:spPr>
          <a:xfrm>
            <a:off x="5348665" y="148130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Multiply 19"/>
          <p:cNvSpPr/>
          <p:nvPr/>
        </p:nvSpPr>
        <p:spPr>
          <a:xfrm>
            <a:off x="5158730" y="122928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Donut 13"/>
          <p:cNvSpPr/>
          <p:nvPr/>
        </p:nvSpPr>
        <p:spPr>
          <a:xfrm>
            <a:off x="7531190" y="113974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Multiply 20"/>
          <p:cNvSpPr/>
          <p:nvPr/>
        </p:nvSpPr>
        <p:spPr>
          <a:xfrm>
            <a:off x="7042225" y="110569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Donut 18"/>
          <p:cNvSpPr/>
          <p:nvPr/>
        </p:nvSpPr>
        <p:spPr>
          <a:xfrm>
            <a:off x="7560933" y="148130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Multiply 19"/>
          <p:cNvSpPr/>
          <p:nvPr/>
        </p:nvSpPr>
        <p:spPr>
          <a:xfrm>
            <a:off x="7370998" y="122928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Donut 13"/>
          <p:cNvSpPr/>
          <p:nvPr/>
        </p:nvSpPr>
        <p:spPr>
          <a:xfrm>
            <a:off x="3002121" y="3082637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Multiply 20"/>
          <p:cNvSpPr/>
          <p:nvPr/>
        </p:nvSpPr>
        <p:spPr>
          <a:xfrm>
            <a:off x="2513156" y="3048594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Donut 18"/>
          <p:cNvSpPr/>
          <p:nvPr/>
        </p:nvSpPr>
        <p:spPr>
          <a:xfrm>
            <a:off x="3031864" y="3424206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Multiply 19"/>
          <p:cNvSpPr/>
          <p:nvPr/>
        </p:nvSpPr>
        <p:spPr>
          <a:xfrm>
            <a:off x="2841929" y="3172178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Donut 13"/>
          <p:cNvSpPr/>
          <p:nvPr/>
        </p:nvSpPr>
        <p:spPr>
          <a:xfrm>
            <a:off x="5271913" y="3082637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3" name="Multiply 20"/>
          <p:cNvSpPr/>
          <p:nvPr/>
        </p:nvSpPr>
        <p:spPr>
          <a:xfrm>
            <a:off x="4782948" y="3048594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Donut 18"/>
          <p:cNvSpPr/>
          <p:nvPr/>
        </p:nvSpPr>
        <p:spPr>
          <a:xfrm>
            <a:off x="5301656" y="3424206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Multiply 19"/>
          <p:cNvSpPr/>
          <p:nvPr/>
        </p:nvSpPr>
        <p:spPr>
          <a:xfrm>
            <a:off x="5111721" y="3172178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Donut 13"/>
          <p:cNvSpPr/>
          <p:nvPr/>
        </p:nvSpPr>
        <p:spPr>
          <a:xfrm>
            <a:off x="7562778" y="3096065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7" name="Multiply 20"/>
          <p:cNvSpPr/>
          <p:nvPr/>
        </p:nvSpPr>
        <p:spPr>
          <a:xfrm>
            <a:off x="7073813" y="3062022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Donut 18"/>
          <p:cNvSpPr/>
          <p:nvPr/>
        </p:nvSpPr>
        <p:spPr>
          <a:xfrm>
            <a:off x="7592521" y="3437634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Multiply 19"/>
          <p:cNvSpPr/>
          <p:nvPr/>
        </p:nvSpPr>
        <p:spPr>
          <a:xfrm>
            <a:off x="7402586" y="3185606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Donut 13"/>
          <p:cNvSpPr/>
          <p:nvPr/>
        </p:nvSpPr>
        <p:spPr>
          <a:xfrm>
            <a:off x="3010932" y="5035473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Multiply 20"/>
          <p:cNvSpPr/>
          <p:nvPr/>
        </p:nvSpPr>
        <p:spPr>
          <a:xfrm>
            <a:off x="2521967" y="5001430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Donut 18"/>
          <p:cNvSpPr/>
          <p:nvPr/>
        </p:nvSpPr>
        <p:spPr>
          <a:xfrm>
            <a:off x="3040675" y="5377042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3" name="Multiply 19"/>
          <p:cNvSpPr/>
          <p:nvPr/>
        </p:nvSpPr>
        <p:spPr>
          <a:xfrm>
            <a:off x="2850740" y="5125014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Donut 13"/>
          <p:cNvSpPr/>
          <p:nvPr/>
        </p:nvSpPr>
        <p:spPr>
          <a:xfrm>
            <a:off x="5275671" y="502527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5" name="Multiply 20"/>
          <p:cNvSpPr/>
          <p:nvPr/>
        </p:nvSpPr>
        <p:spPr>
          <a:xfrm>
            <a:off x="4786706" y="499122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Donut 18"/>
          <p:cNvSpPr/>
          <p:nvPr/>
        </p:nvSpPr>
        <p:spPr>
          <a:xfrm>
            <a:off x="5305414" y="536683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Multiply 19"/>
          <p:cNvSpPr/>
          <p:nvPr/>
        </p:nvSpPr>
        <p:spPr>
          <a:xfrm>
            <a:off x="5115479" y="511481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Donut 13"/>
          <p:cNvSpPr/>
          <p:nvPr/>
        </p:nvSpPr>
        <p:spPr>
          <a:xfrm>
            <a:off x="7540699" y="5058581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9" name="Multiply 20"/>
          <p:cNvSpPr/>
          <p:nvPr/>
        </p:nvSpPr>
        <p:spPr>
          <a:xfrm>
            <a:off x="7051734" y="5024538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Donut 18"/>
          <p:cNvSpPr/>
          <p:nvPr/>
        </p:nvSpPr>
        <p:spPr>
          <a:xfrm>
            <a:off x="7570442" y="5400150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Multiply 19"/>
          <p:cNvSpPr/>
          <p:nvPr/>
        </p:nvSpPr>
        <p:spPr>
          <a:xfrm>
            <a:off x="7380507" y="5148122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6" grpId="0" animBg="1"/>
      <p:bldP spid="56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733256"/>
            <a:ext cx="2137001" cy="9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0" descr="https://s-media-cache-ak0.pinimg.com/736x/cc/f8/d2/ccf8d28308c9590c06526316ed608d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228457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4" descr="http://png.clipart.me/graphics/thumbs/181/best-friends-little-girl-feeding-a-hungry-kitty_1816365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822293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1728192" cy="17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4" descr="http://images.clipartpanda.com/singing-clipart-clip_art_illustration_of_an_ethnic_girl_singing_from_a_song_book_0071-1102-2813-4937_SM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24" y="1205062"/>
            <a:ext cx="1403648" cy="17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0" y="1196752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-9516" y="3210595"/>
            <a:ext cx="1701196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Sakura </a:t>
            </a: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Maria </a:t>
            </a:r>
          </a:p>
        </p:txBody>
      </p:sp>
      <p:pic>
        <p:nvPicPr>
          <p:cNvPr id="1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9" y="2132856"/>
            <a:ext cx="1235375" cy="82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077072"/>
            <a:ext cx="1209644" cy="8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997" y="5949281"/>
            <a:ext cx="1188131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제목 1"/>
          <p:cNvSpPr txBox="1">
            <a:spLocks/>
          </p:cNvSpPr>
          <p:nvPr/>
        </p:nvSpPr>
        <p:spPr>
          <a:xfrm>
            <a:off x="2843808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5292080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21" name="Picture 36" descr="http://leah-taylor.com/wp-content/uploads/2016/02/girl-sleeping-clip-art-300x213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73" y="3429000"/>
            <a:ext cx="1807623" cy="128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2" descr="http://classroomclipart.com/images/gallery/Clipart/Food/Breakfast_Clipart/TN_girl-eating-breakfast-cereal-83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1872208" cy="162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1512168" cy="169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1872208" cy="163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Donut 13"/>
          <p:cNvSpPr/>
          <p:nvPr/>
        </p:nvSpPr>
        <p:spPr>
          <a:xfrm>
            <a:off x="3004000" y="1164052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Multiply 20"/>
          <p:cNvSpPr/>
          <p:nvPr/>
        </p:nvSpPr>
        <p:spPr>
          <a:xfrm>
            <a:off x="2515035" y="1130009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Donut 18"/>
          <p:cNvSpPr/>
          <p:nvPr/>
        </p:nvSpPr>
        <p:spPr>
          <a:xfrm>
            <a:off x="3033743" y="1505621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Multiply 19"/>
          <p:cNvSpPr/>
          <p:nvPr/>
        </p:nvSpPr>
        <p:spPr>
          <a:xfrm>
            <a:off x="2843808" y="1253593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Donut 13"/>
          <p:cNvSpPr/>
          <p:nvPr/>
        </p:nvSpPr>
        <p:spPr>
          <a:xfrm>
            <a:off x="5357025" y="1179219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1" name="Multiply 20"/>
          <p:cNvSpPr/>
          <p:nvPr/>
        </p:nvSpPr>
        <p:spPr>
          <a:xfrm>
            <a:off x="4868060" y="1145176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Donut 18"/>
          <p:cNvSpPr/>
          <p:nvPr/>
        </p:nvSpPr>
        <p:spPr>
          <a:xfrm>
            <a:off x="5386768" y="1520788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Multiply 19"/>
          <p:cNvSpPr/>
          <p:nvPr/>
        </p:nvSpPr>
        <p:spPr>
          <a:xfrm>
            <a:off x="5196833" y="1268760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Donut 13"/>
          <p:cNvSpPr/>
          <p:nvPr/>
        </p:nvSpPr>
        <p:spPr>
          <a:xfrm>
            <a:off x="8805657" y="1160825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Multiply 20"/>
          <p:cNvSpPr/>
          <p:nvPr/>
        </p:nvSpPr>
        <p:spPr>
          <a:xfrm>
            <a:off x="8316692" y="1126782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Donut 18"/>
          <p:cNvSpPr/>
          <p:nvPr/>
        </p:nvSpPr>
        <p:spPr>
          <a:xfrm>
            <a:off x="7541067" y="1520788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Multiply 19"/>
          <p:cNvSpPr/>
          <p:nvPr/>
        </p:nvSpPr>
        <p:spPr>
          <a:xfrm>
            <a:off x="7351132" y="1268760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Donut 13"/>
          <p:cNvSpPr/>
          <p:nvPr/>
        </p:nvSpPr>
        <p:spPr>
          <a:xfrm>
            <a:off x="2969039" y="3068969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Multiply 20"/>
          <p:cNvSpPr/>
          <p:nvPr/>
        </p:nvSpPr>
        <p:spPr>
          <a:xfrm>
            <a:off x="2480074" y="3034926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Donut 18"/>
          <p:cNvSpPr/>
          <p:nvPr/>
        </p:nvSpPr>
        <p:spPr>
          <a:xfrm>
            <a:off x="2998782" y="3410538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Multiply 19"/>
          <p:cNvSpPr/>
          <p:nvPr/>
        </p:nvSpPr>
        <p:spPr>
          <a:xfrm>
            <a:off x="2808847" y="3158510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Donut 13"/>
          <p:cNvSpPr/>
          <p:nvPr/>
        </p:nvSpPr>
        <p:spPr>
          <a:xfrm>
            <a:off x="5315680" y="3073271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3" name="Multiply 20"/>
          <p:cNvSpPr/>
          <p:nvPr/>
        </p:nvSpPr>
        <p:spPr>
          <a:xfrm>
            <a:off x="4826715" y="3039228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Donut 18"/>
          <p:cNvSpPr/>
          <p:nvPr/>
        </p:nvSpPr>
        <p:spPr>
          <a:xfrm>
            <a:off x="5345423" y="3414840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Multiply 19"/>
          <p:cNvSpPr/>
          <p:nvPr/>
        </p:nvSpPr>
        <p:spPr>
          <a:xfrm>
            <a:off x="5155488" y="3162812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Donut 13"/>
          <p:cNvSpPr/>
          <p:nvPr/>
        </p:nvSpPr>
        <p:spPr>
          <a:xfrm>
            <a:off x="7555629" y="3082498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7" name="Multiply 20"/>
          <p:cNvSpPr/>
          <p:nvPr/>
        </p:nvSpPr>
        <p:spPr>
          <a:xfrm>
            <a:off x="7066664" y="3048455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Donut 18"/>
          <p:cNvSpPr/>
          <p:nvPr/>
        </p:nvSpPr>
        <p:spPr>
          <a:xfrm>
            <a:off x="7585372" y="3424067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Multiply 19"/>
          <p:cNvSpPr/>
          <p:nvPr/>
        </p:nvSpPr>
        <p:spPr>
          <a:xfrm>
            <a:off x="7395437" y="3172039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Donut 13"/>
          <p:cNvSpPr/>
          <p:nvPr/>
        </p:nvSpPr>
        <p:spPr>
          <a:xfrm>
            <a:off x="2992983" y="5049093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Multiply 20"/>
          <p:cNvSpPr/>
          <p:nvPr/>
        </p:nvSpPr>
        <p:spPr>
          <a:xfrm>
            <a:off x="2504018" y="5015050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Donut 18"/>
          <p:cNvSpPr/>
          <p:nvPr/>
        </p:nvSpPr>
        <p:spPr>
          <a:xfrm>
            <a:off x="3022726" y="5390662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3" name="Multiply 19"/>
          <p:cNvSpPr/>
          <p:nvPr/>
        </p:nvSpPr>
        <p:spPr>
          <a:xfrm>
            <a:off x="2832791" y="5138634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Donut 13"/>
          <p:cNvSpPr/>
          <p:nvPr/>
        </p:nvSpPr>
        <p:spPr>
          <a:xfrm>
            <a:off x="5293447" y="5034678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5" name="Multiply 20"/>
          <p:cNvSpPr/>
          <p:nvPr/>
        </p:nvSpPr>
        <p:spPr>
          <a:xfrm>
            <a:off x="4804482" y="5000635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Donut 18"/>
          <p:cNvSpPr/>
          <p:nvPr/>
        </p:nvSpPr>
        <p:spPr>
          <a:xfrm>
            <a:off x="5323190" y="5376247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Multiply 19"/>
          <p:cNvSpPr/>
          <p:nvPr/>
        </p:nvSpPr>
        <p:spPr>
          <a:xfrm>
            <a:off x="5133255" y="5124219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Donut 13"/>
          <p:cNvSpPr/>
          <p:nvPr/>
        </p:nvSpPr>
        <p:spPr>
          <a:xfrm>
            <a:off x="7531719" y="5036670"/>
            <a:ext cx="324035" cy="361229"/>
          </a:xfrm>
          <a:prstGeom prst="donut">
            <a:avLst>
              <a:gd name="adj" fmla="val 426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3" name="Multiply 20"/>
          <p:cNvSpPr/>
          <p:nvPr/>
        </p:nvSpPr>
        <p:spPr>
          <a:xfrm>
            <a:off x="7042754" y="5002627"/>
            <a:ext cx="528820" cy="499981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Donut 18"/>
          <p:cNvSpPr/>
          <p:nvPr/>
        </p:nvSpPr>
        <p:spPr>
          <a:xfrm>
            <a:off x="7561462" y="5378239"/>
            <a:ext cx="1368152" cy="1296144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5" name="Multiply 19"/>
          <p:cNvSpPr/>
          <p:nvPr/>
        </p:nvSpPr>
        <p:spPr>
          <a:xfrm>
            <a:off x="7371527" y="5126211"/>
            <a:ext cx="1800200" cy="1800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6" grpId="0" animBg="1"/>
      <p:bldP spid="56" grpId="1" animBg="1"/>
      <p:bldP spid="57" grpId="0" animBg="1"/>
      <p:bldP spid="57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8" name="Picture 94" descr="http://dim-karat.ilei.sch.gr/net/wash_my_face-C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52" y="4082145"/>
            <a:ext cx="1532461" cy="9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http://images.clipartpanda.com/ride-clipart-happy_cycli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393" y="2338724"/>
            <a:ext cx="810848" cy="8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http://4206e9.medialib.glogster.com/media/88f628cdd4aa0ec88f3990e837581b9699bc99e7afee7501549685d1b9ec3e2d/take-a-show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78" y="4076272"/>
            <a:ext cx="900933" cy="8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http://cliparts.co/cliparts/gie/ERy/gieERy84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068795"/>
            <a:ext cx="1288398" cy="63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http://png.clipart.me/graphics/thumbs/181/best-friends-little-girl-feeding-a-hungry-kitty_18163653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757" y="4941168"/>
            <a:ext cx="975266" cy="91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20" y="1510743"/>
            <a:ext cx="824129" cy="81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http://images.clipartpanda.com/singing-clipart-clip_art_illustration_of_an_ethnic_girl_singing_from_a_song_book_0071-1102-2813-4937_SMU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854" y="1454049"/>
            <a:ext cx="691835" cy="88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7" y="2271568"/>
            <a:ext cx="1119006" cy="89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309" y="2309356"/>
            <a:ext cx="968557" cy="89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636" y="620688"/>
            <a:ext cx="1484784" cy="722461"/>
          </a:xfrm>
        </p:spPr>
        <p:txBody>
          <a:bodyPr anchor="ctr"/>
          <a:lstStyle/>
          <a:p>
            <a:r>
              <a:rPr lang="en-US" dirty="0" smtClean="0"/>
              <a:t>Tom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-9516" y="148240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Fatma</a:t>
            </a:r>
            <a:r>
              <a:rPr lang="en-US" dirty="0" smtClean="0"/>
              <a:t> 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511" y="2346499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Diego 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-9516" y="3210595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Sakura 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-34668" y="4074691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Louis </a:t>
            </a: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Maria 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-9516" y="5906206"/>
            <a:ext cx="1557180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Alexander </a:t>
            </a:r>
          </a:p>
        </p:txBody>
      </p:sp>
      <p:pic>
        <p:nvPicPr>
          <p:cNvPr id="1026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83" y="1585439"/>
            <a:ext cx="695316" cy="46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21" y="2506289"/>
            <a:ext cx="695316" cy="46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16" y="3316134"/>
            <a:ext cx="669583" cy="4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26" y="4218789"/>
            <a:ext cx="695316" cy="46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371" y="643279"/>
            <a:ext cx="817339" cy="65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defensetech.org/images/russian-flag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19874"/>
            <a:ext cx="720080" cy="4951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62" y="5138600"/>
            <a:ext cx="738448" cy="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직선 연결선 13"/>
          <p:cNvCxnSpPr/>
          <p:nvPr/>
        </p:nvCxnSpPr>
        <p:spPr>
          <a:xfrm>
            <a:off x="-108520" y="1484784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-108520" y="2320540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-108520" y="3195027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-180528" y="4069514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-180528" y="4941168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-108520" y="5880247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2411760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707904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5076056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444208" y="-71758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7740352" y="-71758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-34668" y="625902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제목 1"/>
          <p:cNvSpPr txBox="1">
            <a:spLocks/>
          </p:cNvSpPr>
          <p:nvPr/>
        </p:nvSpPr>
        <p:spPr>
          <a:xfrm>
            <a:off x="2317441" y="7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3638433" y="-510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5004048" y="268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6399732" y="-28841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7740352" y="-1845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1042" name="Picture 18" descr="http://www.flowerclipart.com/flower_clipart_images/little_bear_watering_flowers_in_a_flower_garden_0071-0906-0102-3129_SMU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693" y="3315602"/>
            <a:ext cx="810787" cy="71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-media-cache-ak0.pinimg.com/736x/1f/5c/89/1f5c892f8697ff8d9a5bd148ba5e9d0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084" y="4987217"/>
            <a:ext cx="914864" cy="89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63" y="645325"/>
            <a:ext cx="604995" cy="8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vectortoons.com/wp-content/uploads/2016/01/kids-drinking-water-collection-009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36" y="698991"/>
            <a:ext cx="653827" cy="7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images.clipartpanda.com/supervision-clipart-sleep.gi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464" y="764122"/>
            <a:ext cx="1076559" cy="66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20" y="2379224"/>
            <a:ext cx="1010267" cy="78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s-media-cache-ak0.pinimg.com/736x/cc/f8/d2/ccf8d28308c9590c06526316ed608d21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78" y="5046496"/>
            <a:ext cx="1038349" cy="75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48" y="1508522"/>
            <a:ext cx="861958" cy="80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science-all.com/images/homework-clipart/homework-clipart-08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167" y="3235899"/>
            <a:ext cx="770508" cy="78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leah-taylor.com/wp-content/uploads/2016/02/girl-sleeping-clip-art-300x213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278" y="3297715"/>
            <a:ext cx="1022184" cy="7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orldartsme.com/images/boy-studying-clipart-1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377" y="5931060"/>
            <a:ext cx="919808" cy="91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627" y="5200004"/>
            <a:ext cx="1282343" cy="54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classroomclipart.com/images/gallery/Clipart/Sports/Swimming_Clipart/child-swimming-in-shallow-water.jp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69" y="5958153"/>
            <a:ext cx="1246270" cy="8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images.clipartpanda.com/watering-money-tree-clipart-gg58122654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774" y="4125687"/>
            <a:ext cx="834241" cy="8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watermarked.cutcaster.com/cutcaster-photo-100224481-Illustration-of-girl-playing-basketball.jpg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380" y="1508496"/>
            <a:ext cx="759800" cy="79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://classroomclipart.com/images/gallery/Clipart/Food/Breakfast_Clipart/TN_girl-eating-breakfast-cereal-831.jp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546" y="3290482"/>
            <a:ext cx="815454" cy="70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178" y="4126522"/>
            <a:ext cx="829551" cy="7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35" y="3241076"/>
            <a:ext cx="729324" cy="81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1" y="1545138"/>
            <a:ext cx="848600" cy="74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://worldartsme.com/images/playing-violin-clipart-1.jp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979" y="5944977"/>
            <a:ext cx="847044" cy="84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://comps.canstockphoto.com/can-stock-photo_csp20964611.jp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65" y="4995558"/>
            <a:ext cx="1052241" cy="84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21" y="694365"/>
            <a:ext cx="1130040" cy="7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330" y="4110670"/>
            <a:ext cx="1067184" cy="8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http://images.clipartpanda.com/reading-clip-art-9aTqLbpiM.jpeg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438" y="2373661"/>
            <a:ext cx="984020" cy="78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http://images.clipartpanda.com/kids-teeth-clipart-boy-brush-teeth-clipartbrushing-teeth-clipart-1139236-by-johnny-sajem-royalty-free-rf-tzdgtnao.jpg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637" y="5947012"/>
            <a:ext cx="849248" cy="89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028" y="641529"/>
            <a:ext cx="975127" cy="83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화면 슬라이드 쇼(4:3)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Tom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2016-04-19T05:11:46Z</dcterms:created>
  <dcterms:modified xsi:type="dcterms:W3CDTF">2017-04-05T01:57:25Z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