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9" r:id="rId5"/>
    <p:sldId id="260" r:id="rId6"/>
    <p:sldId id="261" r:id="rId7"/>
    <p:sldId id="263" r:id="rId8"/>
    <p:sldId id="267" r:id="rId9"/>
    <p:sldId id="265" r:id="rId10"/>
    <p:sldId id="266" r:id="rId11"/>
    <p:sldId id="269" r:id="rId12"/>
    <p:sldId id="270" r:id="rId13"/>
    <p:sldId id="274" r:id="rId14"/>
    <p:sldId id="264" r:id="rId15"/>
    <p:sldId id="262" r:id="rId16"/>
    <p:sldId id="268" r:id="rId17"/>
    <p:sldId id="272" r:id="rId18"/>
    <p:sldId id="273" r:id="rId19"/>
    <p:sldId id="276" r:id="rId20"/>
    <p:sldId id="275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1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84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29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9644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50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8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1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6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1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612A-8799-4E2A-8DC8-62B762FE41A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D046B0-2CEC-4A00-8479-C261ACBD9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7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89212" y="2514600"/>
            <a:ext cx="9602788" cy="2262781"/>
          </a:xfrm>
        </p:spPr>
        <p:txBody>
          <a:bodyPr/>
          <a:lstStyle/>
          <a:p>
            <a:r>
              <a:rPr lang="en-US" dirty="0" smtClean="0"/>
              <a:t>How Well Do You Know Me?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(The Newlywed Game)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number?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7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video game?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57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shape?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9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month?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44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character?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54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candy?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4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TV show?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1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thing about birthdays?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85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thing to eat in the park?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05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least favorite school subject?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07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receives a white board, a marker, and eraser.  </a:t>
            </a:r>
          </a:p>
          <a:p>
            <a:endParaRPr lang="en-US" dirty="0"/>
          </a:p>
          <a:p>
            <a:r>
              <a:rPr lang="en-US" dirty="0" smtClean="0"/>
              <a:t>One student will be chosen to come before the class. </a:t>
            </a:r>
          </a:p>
          <a:p>
            <a:endParaRPr lang="en-US" dirty="0"/>
          </a:p>
          <a:p>
            <a:r>
              <a:rPr lang="en-US" dirty="0" smtClean="0"/>
              <a:t>The student at the front will write their answer in a way that is secret to the rest of the class.  </a:t>
            </a:r>
          </a:p>
          <a:p>
            <a:r>
              <a:rPr lang="en-US" dirty="0" smtClean="0"/>
              <a:t>Each team must guess what her </a:t>
            </a:r>
            <a:r>
              <a:rPr lang="en-US" altLang="ko-KR" dirty="0" smtClean="0"/>
              <a:t>answer</a:t>
            </a:r>
            <a:r>
              <a:rPr lang="ko-KR" altLang="en-US" dirty="0" smtClean="0"/>
              <a:t> </a:t>
            </a:r>
            <a:r>
              <a:rPr lang="en-US" dirty="0" smtClean="0"/>
              <a:t>was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If the answers match – that team receives 1 point.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least favorite zoo animal?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92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least favorite snack food?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92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least favorite thing to smell?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71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Disney Character?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297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sport?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65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favorite color?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05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school subject?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day of the week?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38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food?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94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animal?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53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altLang="ko-KR" dirty="0" smtClean="0"/>
              <a:t>your </a:t>
            </a:r>
            <a:r>
              <a:rPr lang="en-US" dirty="0" smtClean="0"/>
              <a:t>favorite place?  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27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228</Words>
  <Application>Microsoft Office PowerPoint</Application>
  <PresentationFormat>와이드스크린</PresentationFormat>
  <Paragraphs>32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HY중고딕</vt:lpstr>
      <vt:lpstr>Arial</vt:lpstr>
      <vt:lpstr>Century Gothic</vt:lpstr>
      <vt:lpstr>Wingdings 3</vt:lpstr>
      <vt:lpstr>줄기</vt:lpstr>
      <vt:lpstr>How Well Do You Know Me?</vt:lpstr>
      <vt:lpstr>Instructions</vt:lpstr>
      <vt:lpstr>What is your favorite sport?  </vt:lpstr>
      <vt:lpstr>What is your favorite color?  </vt:lpstr>
      <vt:lpstr>What is your favorite school subject?  </vt:lpstr>
      <vt:lpstr>What is your favorite day of the week?  </vt:lpstr>
      <vt:lpstr>What is your favorite food?  </vt:lpstr>
      <vt:lpstr>What is your favorite animal?  </vt:lpstr>
      <vt:lpstr>What is your favorite place?  </vt:lpstr>
      <vt:lpstr>What is your favorite number?  </vt:lpstr>
      <vt:lpstr>What is your favorite video game?  </vt:lpstr>
      <vt:lpstr>What is your favorite shape?  </vt:lpstr>
      <vt:lpstr>What is your favorite month?  </vt:lpstr>
      <vt:lpstr>What is your favorite character?  </vt:lpstr>
      <vt:lpstr>What is your favorite candy?  </vt:lpstr>
      <vt:lpstr>What is your favorite TV show?  </vt:lpstr>
      <vt:lpstr>What is your favorite thing about birthdays?  </vt:lpstr>
      <vt:lpstr>What is your favorite thing to eat in the park?  </vt:lpstr>
      <vt:lpstr>What is your least favorite school subject?  </vt:lpstr>
      <vt:lpstr>What is your least favorite zoo animal?  </vt:lpstr>
      <vt:lpstr>What is your least favorite snack food?  </vt:lpstr>
      <vt:lpstr>What is your least favorite thing to smell?  </vt:lpstr>
      <vt:lpstr>What is your favorite Disney Character?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You Know Me?</dc:title>
  <dc:creator>user</dc:creator>
  <cp:lastModifiedBy>user</cp:lastModifiedBy>
  <cp:revision>9</cp:revision>
  <dcterms:created xsi:type="dcterms:W3CDTF">2016-04-25T05:00:44Z</dcterms:created>
  <dcterms:modified xsi:type="dcterms:W3CDTF">2017-02-23T04:28:43Z</dcterms:modified>
</cp:coreProperties>
</file>