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1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84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29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9644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50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8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1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6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1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612A-8799-4E2A-8DC8-62B762FE41A9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D046B0-2CEC-4A00-8479-C261ACBD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7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89212" y="2514600"/>
            <a:ext cx="9602788" cy="2262781"/>
          </a:xfrm>
        </p:spPr>
        <p:txBody>
          <a:bodyPr/>
          <a:lstStyle/>
          <a:p>
            <a:r>
              <a:rPr lang="en-US" dirty="0" smtClean="0"/>
              <a:t>How Well Do You Know Me?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(The Newlywed Game)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number?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716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animal?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53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TV show?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19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video game?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57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shape?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9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sport?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657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thing about birthdays?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85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thing to eat in the park?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050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month?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440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least favorite school subject?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07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Student receives a white board and a marker.  </a:t>
            </a:r>
          </a:p>
          <a:p>
            <a:endParaRPr lang="en-US" dirty="0"/>
          </a:p>
          <a:p>
            <a:r>
              <a:rPr lang="en-US" dirty="0" smtClean="0"/>
              <a:t>Students must decide who is ‘A’ and who is ‘B’</a:t>
            </a:r>
          </a:p>
          <a:p>
            <a:endParaRPr lang="en-US" dirty="0"/>
          </a:p>
          <a:p>
            <a:r>
              <a:rPr lang="en-US" dirty="0" smtClean="0"/>
              <a:t>Students are to turn their backs while answering the question and can’t speak to each other.  </a:t>
            </a:r>
          </a:p>
          <a:p>
            <a:endParaRPr lang="en-US" dirty="0" smtClean="0"/>
          </a:p>
          <a:p>
            <a:r>
              <a:rPr lang="en-US" dirty="0" smtClean="0"/>
              <a:t>If the answers match – that team receives 1 point.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least favorite zoo animal?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923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least favorite snack food?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92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least favorite thing to smell?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71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color?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050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school subject?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day of the week?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386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candy?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40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food?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948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B’s favorite character?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54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A’s favorite place?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277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207</Words>
  <Application>Microsoft Office PowerPoint</Application>
  <PresentationFormat>와이드스크린</PresentationFormat>
  <Paragraphs>30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7" baseType="lpstr">
      <vt:lpstr>HY중고딕</vt:lpstr>
      <vt:lpstr>Arial</vt:lpstr>
      <vt:lpstr>Century Gothic</vt:lpstr>
      <vt:lpstr>Wingdings 3</vt:lpstr>
      <vt:lpstr>줄기</vt:lpstr>
      <vt:lpstr>How Well Do You Know Me?</vt:lpstr>
      <vt:lpstr>Instructions</vt:lpstr>
      <vt:lpstr>What is A’s favorite color?  </vt:lpstr>
      <vt:lpstr>What is B’s favorite school subject?  </vt:lpstr>
      <vt:lpstr>What is A’s favorite day of the week?  </vt:lpstr>
      <vt:lpstr>What is B’s favorite candy?  </vt:lpstr>
      <vt:lpstr>What is A’s favorite food?  </vt:lpstr>
      <vt:lpstr>What is B’s favorite character?  </vt:lpstr>
      <vt:lpstr>What is A’s favorite place?  </vt:lpstr>
      <vt:lpstr>What is B’s favorite number?  </vt:lpstr>
      <vt:lpstr>What is A’s favorite animal?  </vt:lpstr>
      <vt:lpstr>What is B’s favorite TV show?  </vt:lpstr>
      <vt:lpstr>What is A’s favorite video game?  </vt:lpstr>
      <vt:lpstr>What is B’s favorite shape?  </vt:lpstr>
      <vt:lpstr>What is A’s favorite sport?  </vt:lpstr>
      <vt:lpstr>What is B’s favorite thing about birthdays?  </vt:lpstr>
      <vt:lpstr>What is A’s favorite thing to eat in the park?  </vt:lpstr>
      <vt:lpstr>What is B’s favorite month?  </vt:lpstr>
      <vt:lpstr>What is A’s least favorite school subject?  </vt:lpstr>
      <vt:lpstr>What is B’s least favorite zoo animal?  </vt:lpstr>
      <vt:lpstr>What is A’s least favorite snack food?  </vt:lpstr>
      <vt:lpstr>What is B’s least favorite thing to smell?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You Know Me?</dc:title>
  <dc:creator>user</dc:creator>
  <cp:lastModifiedBy>user</cp:lastModifiedBy>
  <cp:revision>3</cp:revision>
  <dcterms:created xsi:type="dcterms:W3CDTF">2016-04-25T05:00:44Z</dcterms:created>
  <dcterms:modified xsi:type="dcterms:W3CDTF">2016-04-25T05:23:29Z</dcterms:modified>
</cp:coreProperties>
</file>