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7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2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9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0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7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4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5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C785-7FF3-46F9-9672-8BD10762BC5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C271-9ABD-4A3C-BD43-AED17DE3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Instructions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Print these cards</a:t>
            </a:r>
          </a:p>
          <a:p>
            <a:pPr lvl="1"/>
            <a:r>
              <a:rPr lang="en-US" altLang="ko-KR" dirty="0" smtClean="0"/>
              <a:t>Lamination is a good idea </a:t>
            </a:r>
          </a:p>
          <a:p>
            <a:pPr lvl="1"/>
            <a:r>
              <a:rPr lang="en-US" altLang="ko-KR" dirty="0" smtClean="0"/>
              <a:t>You probably won’t need all these cards ( ~ one card type per student)</a:t>
            </a:r>
          </a:p>
          <a:p>
            <a:r>
              <a:rPr lang="en-US" altLang="ko-KR" dirty="0" smtClean="0"/>
              <a:t>Shuffle and handout all the cards equally  </a:t>
            </a:r>
          </a:p>
          <a:p>
            <a:r>
              <a:rPr lang="en-US" altLang="ko-KR" dirty="0" smtClean="0"/>
              <a:t>Students must get 4 of the same card to win. </a:t>
            </a:r>
          </a:p>
          <a:p>
            <a:r>
              <a:rPr lang="en-US" altLang="ko-KR" dirty="0" smtClean="0"/>
              <a:t>To do this, students will ask, </a:t>
            </a:r>
            <a:r>
              <a:rPr lang="en-US" altLang="ko-KR" dirty="0" smtClean="0">
                <a:solidFill>
                  <a:srgbClr val="0070C0"/>
                </a:solidFill>
              </a:rPr>
              <a:t>“May I…” 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If the student has the card, they should respond with, 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“Sure, you can”</a:t>
            </a:r>
          </a:p>
          <a:p>
            <a:pPr lvl="1"/>
            <a:r>
              <a:rPr lang="en-US" altLang="ko-KR" dirty="0" smtClean="0"/>
              <a:t>If the student doesn’t have the card, they can say, 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“Sorry, you can’t”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 play that the first three winners get a prize.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Picture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Cola </a:t>
            </a:r>
            <a:endParaRPr lang="en-US" sz="3200" dirty="0"/>
          </a:p>
        </p:txBody>
      </p:sp>
      <p:pic>
        <p:nvPicPr>
          <p:cNvPr id="11266" name="Picture 2" descr="http://vignette1.wikia.nocookie.net/restaurantcity/images/0/04/Coca-Cola%C2%AE_%28Recipe%29.png/revision/latest?cb=20110531174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3034"/>
            <a:ext cx="2232891" cy="22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cons.iconseeker.com/png/fullsize/next-series/my-pictures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338859"/>
            <a:ext cx="2077316" cy="20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23600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Picture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23600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Cola </a:t>
            </a:r>
            <a:endParaRPr lang="en-US" sz="3200" dirty="0"/>
          </a:p>
        </p:txBody>
      </p:sp>
      <p:pic>
        <p:nvPicPr>
          <p:cNvPr id="8" name="Picture 2" descr="http://vignette1.wikia.nocookie.net/restaurantcity/images/0/04/Coca-Cola%C2%AE_%28Recipe%29.png/revision/latest?cb=20110531174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18" y="3263034"/>
            <a:ext cx="2232891" cy="22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cons.iconseeker.com/png/fullsize/next-series/my-pictures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05" y="338859"/>
            <a:ext cx="2077316" cy="20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27695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Picture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27695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Cola </a:t>
            </a:r>
            <a:endParaRPr lang="en-US" sz="3200" dirty="0"/>
          </a:p>
        </p:txBody>
      </p:sp>
      <p:pic>
        <p:nvPicPr>
          <p:cNvPr id="12" name="Picture 2" descr="http://vignette1.wikia.nocookie.net/restaurantcity/images/0/04/Coca-Cola%C2%AE_%28Recipe%29.png/revision/latest?cb=20110531174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13" y="3263034"/>
            <a:ext cx="2232891" cy="22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cons.iconseeker.com/png/fullsize/next-series/my-pictures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00" y="338859"/>
            <a:ext cx="2077316" cy="20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733214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Picture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733214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Cola </a:t>
            </a:r>
            <a:endParaRPr lang="en-US" sz="3200" dirty="0"/>
          </a:p>
        </p:txBody>
      </p:sp>
      <p:pic>
        <p:nvPicPr>
          <p:cNvPr id="16" name="Picture 2" descr="http://vignette1.wikia.nocookie.net/restaurantcity/images/0/04/Coca-Cola%C2%AE_%28Recipe%29.png/revision/latest?cb=20110531174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32" y="3263034"/>
            <a:ext cx="2232891" cy="22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cons.iconseeker.com/png/fullsize/next-series/my-pictures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19" y="338859"/>
            <a:ext cx="2077316" cy="20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5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/>
              <a:t>Yugioh</a:t>
            </a:r>
            <a:r>
              <a:rPr lang="en-US" sz="3200" dirty="0"/>
              <a:t> </a:t>
            </a:r>
            <a:r>
              <a:rPr lang="en-US" sz="3200" dirty="0" smtClean="0"/>
              <a:t>Cards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Candy </a:t>
            </a:r>
            <a:endParaRPr lang="en-US" sz="3200" dirty="0"/>
          </a:p>
        </p:txBody>
      </p:sp>
      <p:pic>
        <p:nvPicPr>
          <p:cNvPr id="10242" name="Picture 2" descr="https://encrypted-tbn3.gstatic.com/images?q=tbn:ANd9GcSizDPHhsTZXrcQ3KEIAKsuo4Ah7fJDmWQApuZDhuYvtzLnRfIv1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7" y="213172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cons.iconarchive.com/icons/aha-soft/desktop-halloween/256/Cand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2" y="3646055"/>
            <a:ext cx="1461366" cy="146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13055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Yugioh Cards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3055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Candy </a:t>
            </a:r>
            <a:endParaRPr lang="en-US" sz="3200" dirty="0"/>
          </a:p>
        </p:txBody>
      </p:sp>
      <p:pic>
        <p:nvPicPr>
          <p:cNvPr id="8" name="Picture 2" descr="https://encrypted-tbn3.gstatic.com/images?q=tbn:ANd9GcSizDPHhsTZXrcQ3KEIAKsuo4Ah7fJDmWQApuZDhuYvtzLnRfIv1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30" y="213172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cons.iconarchive.com/icons/aha-soft/desktop-halloween/256/Cand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55" y="3646055"/>
            <a:ext cx="1461366" cy="146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00975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Yugioh Cards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00975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Candy </a:t>
            </a:r>
            <a:endParaRPr lang="en-US" sz="3200" dirty="0"/>
          </a:p>
        </p:txBody>
      </p:sp>
      <p:pic>
        <p:nvPicPr>
          <p:cNvPr id="12" name="Picture 2" descr="https://encrypted-tbn3.gstatic.com/images?q=tbn:ANd9GcSizDPHhsTZXrcQ3KEIAKsuo4Ah7fJDmWQApuZDhuYvtzLnRfIv1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50" y="213172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cons.iconarchive.com/icons/aha-soft/desktop-halloween/256/Cand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75" y="3646055"/>
            <a:ext cx="1461366" cy="146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692148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Yugioh Cards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692148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Candy </a:t>
            </a:r>
            <a:endParaRPr lang="en-US" sz="3200" dirty="0"/>
          </a:p>
        </p:txBody>
      </p:sp>
      <p:pic>
        <p:nvPicPr>
          <p:cNvPr id="16" name="Picture 2" descr="https://encrypted-tbn3.gstatic.com/images?q=tbn:ANd9GcSizDPHhsTZXrcQ3KEIAKsuo4Ah7fJDmWQApuZDhuYvtzLnRfIv1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23" y="213172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cons.iconarchive.com/icons/aha-soft/desktop-halloween/256/Cand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48" y="3646055"/>
            <a:ext cx="1461366" cy="146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Salad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Chicken </a:t>
            </a:r>
            <a:endParaRPr lang="en-US" sz="3200" dirty="0"/>
          </a:p>
        </p:txBody>
      </p:sp>
      <p:pic>
        <p:nvPicPr>
          <p:cNvPr id="4098" name="Picture 2" descr="http://colouringbook.org/openclipart.org/2013/March/colouringbook.org/rugby_tango_style_chicken_leg_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2" y="3408218"/>
            <a:ext cx="1938627" cy="19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gnette2.wikia.nocookie.net/chefville/images/0/0e/Recipe-Shallot_Vinaigrette_Salad.png/revision/latest?cb=201307160407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3445"/>
            <a:ext cx="1998884" cy="16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34202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Salad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3420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Chicken </a:t>
            </a:r>
            <a:endParaRPr lang="en-US" sz="3200" dirty="0"/>
          </a:p>
        </p:txBody>
      </p:sp>
      <p:pic>
        <p:nvPicPr>
          <p:cNvPr id="8" name="Picture 2" descr="http://colouringbook.org/openclipart.org/2013/March/colouringbook.org/rugby_tango_style_chicken_leg_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02" y="3408218"/>
            <a:ext cx="1938627" cy="19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ignette2.wikia.nocookie.net/chefville/images/0/0e/Recipe-Shallot_Vinaigrette_Salad.png/revision/latest?cb=201307160407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20" y="743445"/>
            <a:ext cx="1998884" cy="16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46522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Salad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4652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Chicken </a:t>
            </a:r>
            <a:endParaRPr lang="en-US" sz="3200" dirty="0"/>
          </a:p>
        </p:txBody>
      </p:sp>
      <p:pic>
        <p:nvPicPr>
          <p:cNvPr id="12" name="Picture 2" descr="http://colouringbook.org/openclipart.org/2013/March/colouringbook.org/rugby_tango_style_chicken_leg_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22" y="3408218"/>
            <a:ext cx="1938627" cy="19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vignette2.wikia.nocookie.net/chefville/images/0/0e/Recipe-Shallot_Vinaigrette_Salad.png/revision/latest?cb=201307160407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40" y="743445"/>
            <a:ext cx="1998884" cy="16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758842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Salad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75884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Chicken </a:t>
            </a:r>
            <a:endParaRPr lang="en-US" sz="3200" dirty="0"/>
          </a:p>
        </p:txBody>
      </p:sp>
      <p:pic>
        <p:nvPicPr>
          <p:cNvPr id="16" name="Picture 2" descr="http://colouringbook.org/openclipart.org/2013/March/colouringbook.org/rugby_tango_style_chicken_leg_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42" y="3408218"/>
            <a:ext cx="1938627" cy="19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gnette2.wikia.nocookie.net/chefville/images/0/0e/Recipe-Shallot_Vinaigrette_Salad.png/revision/latest?cb=201307160407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60" y="743445"/>
            <a:ext cx="1998884" cy="16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9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Banana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Taco </a:t>
            </a:r>
            <a:endParaRPr lang="en-US" sz="3200" dirty="0"/>
          </a:p>
        </p:txBody>
      </p:sp>
      <p:pic>
        <p:nvPicPr>
          <p:cNvPr id="2052" name="Picture 4" descr="http://clipartist.net/Giki/food/Bananas_Icon_Pitr_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2" y="987270"/>
            <a:ext cx="1932420" cy="13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gnette1.wikia.nocookie.net/clubpenguin/images/8/86/Tacos_Puffle_Food.png/revision/latest?cb=201308202308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2" y="3867270"/>
            <a:ext cx="1979180" cy="12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28642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Banana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2864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Taco </a:t>
            </a:r>
            <a:endParaRPr lang="en-US" sz="3200" dirty="0"/>
          </a:p>
        </p:txBody>
      </p:sp>
      <p:pic>
        <p:nvPicPr>
          <p:cNvPr id="8" name="Picture 4" descr="http://clipartist.net/Giki/food/Bananas_Icon_Pitr_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32" y="987270"/>
            <a:ext cx="1932420" cy="13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vignette1.wikia.nocookie.net/clubpenguin/images/8/86/Tacos_Puffle_Food.png/revision/latest?cb=201308202308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32" y="3867270"/>
            <a:ext cx="1979180" cy="12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35402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Banana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3540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Taco </a:t>
            </a:r>
            <a:endParaRPr lang="en-US" sz="3200" dirty="0"/>
          </a:p>
        </p:txBody>
      </p:sp>
      <p:pic>
        <p:nvPicPr>
          <p:cNvPr id="12" name="Picture 4" descr="http://clipartist.net/Giki/food/Bananas_Icon_Pitr_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92" y="987270"/>
            <a:ext cx="1932420" cy="13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vignette1.wikia.nocookie.net/clubpenguin/images/8/86/Tacos_Puffle_Food.png/revision/latest?cb=201308202308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92" y="3867270"/>
            <a:ext cx="1979180" cy="12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742162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Banana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74216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Taco </a:t>
            </a:r>
            <a:endParaRPr lang="en-US" sz="3200" dirty="0"/>
          </a:p>
        </p:txBody>
      </p:sp>
      <p:pic>
        <p:nvPicPr>
          <p:cNvPr id="16" name="Picture 4" descr="http://clipartist.net/Giki/food/Bananas_Icon_Pitr_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52" y="987270"/>
            <a:ext cx="1932420" cy="13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vignette1.wikia.nocookie.net/clubpenguin/images/8/86/Tacos_Puffle_Food.png/revision/latest?cb=201308202308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52" y="3867270"/>
            <a:ext cx="1979180" cy="12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0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Shrimp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Ice Cream </a:t>
            </a:r>
            <a:endParaRPr lang="en-US" sz="3200" dirty="0"/>
          </a:p>
        </p:txBody>
      </p:sp>
      <p:pic>
        <p:nvPicPr>
          <p:cNvPr id="3074" name="Picture 2" descr="http://vignette2.wikia.nocookie.net/clubpenguin/images/f/f4/Shrimp_Puffle_Food.png/revision/latest?cb=201404181458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7" y="779318"/>
            <a:ext cx="1822570" cy="14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ignette3.wikia.nocookie.net/clubpenguin/images/d/da/Ice_Cream_emoticon.PNG/revision/latest?cb=2013022401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" y="3356263"/>
            <a:ext cx="1584980" cy="20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13055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Shrimp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3055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Ice Cream </a:t>
            </a:r>
            <a:endParaRPr lang="en-US" sz="3200" dirty="0"/>
          </a:p>
        </p:txBody>
      </p:sp>
      <p:pic>
        <p:nvPicPr>
          <p:cNvPr id="8" name="Picture 2" descr="http://vignette2.wikia.nocookie.net/clubpenguin/images/f/f4/Shrimp_Puffle_Food.png/revision/latest?cb=201404181458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70" y="779318"/>
            <a:ext cx="1822570" cy="14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ignette3.wikia.nocookie.net/clubpenguin/images/d/da/Ice_Cream_emoticon.PNG/revision/latest?cb=2013022401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65" y="3356263"/>
            <a:ext cx="1584980" cy="20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04228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Shrimp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04228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Ice Cream </a:t>
            </a:r>
            <a:endParaRPr lang="en-US" sz="3200" dirty="0"/>
          </a:p>
        </p:txBody>
      </p:sp>
      <p:pic>
        <p:nvPicPr>
          <p:cNvPr id="12" name="Picture 2" descr="http://vignette2.wikia.nocookie.net/clubpenguin/images/f/f4/Shrimp_Puffle_Food.png/revision/latest?cb=201404181458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43" y="779318"/>
            <a:ext cx="1822570" cy="14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vignette3.wikia.nocookie.net/clubpenguin/images/d/da/Ice_Cream_emoticon.PNG/revision/latest?cb=2013022401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38" y="3356263"/>
            <a:ext cx="1584980" cy="20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695401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Shrimp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695401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Ice Cream </a:t>
            </a:r>
            <a:endParaRPr lang="en-US" sz="3200" dirty="0"/>
          </a:p>
        </p:txBody>
      </p:sp>
      <p:pic>
        <p:nvPicPr>
          <p:cNvPr id="16" name="Picture 2" descr="http://vignette2.wikia.nocookie.net/clubpenguin/images/f/f4/Shrimp_Puffle_Food.png/revision/latest?cb=201404181458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16" y="779318"/>
            <a:ext cx="1822570" cy="14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gnette3.wikia.nocookie.net/clubpenguin/images/d/da/Ice_Cream_emoticon.PNG/revision/latest?cb=2013022401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11" y="3356263"/>
            <a:ext cx="1584980" cy="20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4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Carrot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Watermelon </a:t>
            </a:r>
            <a:endParaRPr lang="en-US" sz="3200" dirty="0"/>
          </a:p>
        </p:txBody>
      </p:sp>
      <p:pic>
        <p:nvPicPr>
          <p:cNvPr id="5122" name="Picture 2" descr="http://vignette4.wikia.nocookie.net/clubpenguin/images/0/00/Carrot_puffle_food_icon.png/revision/latest?cb=201208170833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" y="794588"/>
            <a:ext cx="1813791" cy="1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ignette4.wikia.nocookie.net/clubpenguin/images/b/b1/Watermelon_Puffle_Food.png/revision/latest?cb=20130820230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8" y="3823405"/>
            <a:ext cx="1748482" cy="14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16018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Carrot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6018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Watermelon </a:t>
            </a:r>
            <a:endParaRPr lang="en-US" sz="3200" dirty="0"/>
          </a:p>
        </p:txBody>
      </p:sp>
      <p:pic>
        <p:nvPicPr>
          <p:cNvPr id="8" name="Picture 2" descr="http://vignette4.wikia.nocookie.net/clubpenguin/images/0/00/Carrot_puffle_food_icon.png/revision/latest?cb=201208170833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45" y="794588"/>
            <a:ext cx="1813791" cy="1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ignette4.wikia.nocookie.net/clubpenguin/images/b/b1/Watermelon_Puffle_Food.png/revision/latest?cb=20130820230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54" y="3823405"/>
            <a:ext cx="1748482" cy="14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10154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Carrot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10154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Watermelon </a:t>
            </a:r>
            <a:endParaRPr lang="en-US" sz="3200" dirty="0"/>
          </a:p>
        </p:txBody>
      </p:sp>
      <p:pic>
        <p:nvPicPr>
          <p:cNvPr id="12" name="Picture 2" descr="http://vignette4.wikia.nocookie.net/clubpenguin/images/0/00/Carrot_puffle_food_icon.png/revision/latest?cb=201208170833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81" y="794588"/>
            <a:ext cx="1813791" cy="1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vignette4.wikia.nocookie.net/clubpenguin/images/b/b1/Watermelon_Puffle_Food.png/revision/latest?cb=20130820230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90" y="3823405"/>
            <a:ext cx="1748482" cy="14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704290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Carrot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704290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Watermelon </a:t>
            </a:r>
            <a:endParaRPr lang="en-US" sz="3200" dirty="0"/>
          </a:p>
        </p:txBody>
      </p:sp>
      <p:pic>
        <p:nvPicPr>
          <p:cNvPr id="16" name="Picture 2" descr="http://vignette4.wikia.nocookie.net/clubpenguin/images/0/00/Carrot_puffle_food_icon.png/revision/latest?cb=201208170833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17" y="794588"/>
            <a:ext cx="1813791" cy="1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gnette4.wikia.nocookie.net/clubpenguin/images/b/b1/Watermelon_Puffle_Food.png/revision/latest?cb=20130820230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26" y="3823405"/>
            <a:ext cx="1748482" cy="14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Doughnut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Toys </a:t>
            </a:r>
            <a:endParaRPr lang="en-US" sz="3200" dirty="0"/>
          </a:p>
        </p:txBody>
      </p:sp>
      <p:pic>
        <p:nvPicPr>
          <p:cNvPr id="9218" name="Picture 2" descr="http://pngimg.com/upload/bear_PNG11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3" y="3709007"/>
            <a:ext cx="1844098" cy="15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0.s3.envato.com/files/105345363/Pink%20Donut-PNG%20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9" y="1012755"/>
            <a:ext cx="1613766" cy="10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24311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Doughnut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24311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Toys </a:t>
            </a:r>
            <a:endParaRPr lang="en-US" sz="3200" dirty="0"/>
          </a:p>
        </p:txBody>
      </p:sp>
      <p:pic>
        <p:nvPicPr>
          <p:cNvPr id="8" name="Picture 2" descr="http://pngimg.com/upload/bear_PNG11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2" y="3709007"/>
            <a:ext cx="1844098" cy="15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0.s3.envato.com/files/105345363/Pink%20Donut-PNG%20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8" y="1012755"/>
            <a:ext cx="1613766" cy="10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26740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Doughnut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26740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Toys </a:t>
            </a:r>
            <a:endParaRPr lang="en-US" sz="3200" dirty="0"/>
          </a:p>
        </p:txBody>
      </p:sp>
      <p:pic>
        <p:nvPicPr>
          <p:cNvPr id="12" name="Picture 2" descr="http://pngimg.com/upload/bear_PNG11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91" y="3709007"/>
            <a:ext cx="1844098" cy="15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0.s3.envato.com/files/105345363/Pink%20Donut-PNG%20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012755"/>
            <a:ext cx="1613766" cy="10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729169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Doughnut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729169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Toys </a:t>
            </a:r>
            <a:endParaRPr lang="en-US" sz="3200" dirty="0"/>
          </a:p>
        </p:txBody>
      </p:sp>
      <p:pic>
        <p:nvPicPr>
          <p:cNvPr id="16" name="Picture 2" descr="http://pngimg.com/upload/bear_PNG11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20" y="3709007"/>
            <a:ext cx="1844098" cy="15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0.s3.envato.com/files/105345363/Pink%20Donut-PNG%20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86" y="1012755"/>
            <a:ext cx="1613766" cy="10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Games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Coffee </a:t>
            </a:r>
            <a:endParaRPr lang="en-US" sz="3200" dirty="0"/>
          </a:p>
        </p:txBody>
      </p:sp>
      <p:pic>
        <p:nvPicPr>
          <p:cNvPr id="8194" name="Picture 2" descr="http://www.clker.com/cliparts/b/o/w/i/Q/y/star-coffe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5" y="3512127"/>
            <a:ext cx="1708263" cy="17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nextlevelcrate.com/shippingbox-games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7" y="612555"/>
            <a:ext cx="2065770" cy="19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28997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Games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28997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Coffee </a:t>
            </a:r>
            <a:endParaRPr lang="en-US" sz="3200" dirty="0"/>
          </a:p>
        </p:txBody>
      </p:sp>
      <p:pic>
        <p:nvPicPr>
          <p:cNvPr id="8" name="Picture 2" descr="http://www.clker.com/cliparts/b/o/w/i/Q/y/star-coffe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90" y="3512127"/>
            <a:ext cx="1708263" cy="17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nextlevelcrate.com/shippingbox-games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12" y="612555"/>
            <a:ext cx="2065770" cy="19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36112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Games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3611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Coffee </a:t>
            </a:r>
            <a:endParaRPr lang="en-US" sz="3200" dirty="0"/>
          </a:p>
        </p:txBody>
      </p:sp>
      <p:pic>
        <p:nvPicPr>
          <p:cNvPr id="12" name="Picture 2" descr="http://www.clker.com/cliparts/b/o/w/i/Q/y/star-coffe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05" y="3512127"/>
            <a:ext cx="1708263" cy="17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nextlevelcrate.com/shippingbox-games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27" y="612555"/>
            <a:ext cx="2065770" cy="19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743227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Games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743227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Coffee </a:t>
            </a:r>
            <a:endParaRPr lang="en-US" sz="3200" dirty="0"/>
          </a:p>
        </p:txBody>
      </p:sp>
      <p:pic>
        <p:nvPicPr>
          <p:cNvPr id="16" name="Picture 2" descr="http://www.clker.com/cliparts/b/o/w/i/Q/y/star-coffe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20" y="3512127"/>
            <a:ext cx="1708263" cy="17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nextlevelcrate.com/shippingbox-games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42" y="612555"/>
            <a:ext cx="2065770" cy="19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ter" descr="http://4.bp.blogspot.com/-Fs3fzahRe8w/UDkV9Nq0xLI/AAAAAAAAAPk/FsGBWlNLkZ8/s1600/MC90044175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93" y="2762179"/>
            <a:ext cx="1462260" cy="1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range juice" descr="http://2.bp.blogspot.com/-s5r6dyvmDEs/T9uRdfrjxsI/AAAAAAAAAXI/QUfrZIh7E-E/s1600/skd188086sd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0" y="3383592"/>
            <a:ext cx="1204388" cy="15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zza" descr="http://2.bp.blogspot.com/-JwH3rZLzPyg/UBVMJgG4STI/AAAAAAAAAmA/yqn-XefSJ7Y/s1600/PIZZ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26" y="5659423"/>
            <a:ext cx="1475916" cy="11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ashroom" descr="http://www.plasma-clean.com/wp-content/uploads/2014/12/washroom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5" y="1795567"/>
            <a:ext cx="1459891" cy="14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okies" descr="http://pngimages.net/sites/default/files/chocolate-chip-cookies-png-image-14907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17" y="852465"/>
            <a:ext cx="1476482" cy="14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paghetti" descr="http://mode.blog.lemonde.fr/files/2010/03/spaghetti.126953601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83" y="4438258"/>
            <a:ext cx="1506806" cy="11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amburger" descr="http://i984.photobucket.com/albums/ae326/TitusLogsdon/WMG%20Paintball%20Event%20%20GC1Y1W4%20on%20geocaching%20com/hamburger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57" y="1740912"/>
            <a:ext cx="1322884" cy="1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trawberry" descr="http://vignette2.wikia.nocookie.net/mlp/images/6/62/HappyStudio_Strawberry.png/revision/latest?cb=2012040918534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4" y="214423"/>
            <a:ext cx="1251561" cy="14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ilk" descr="https://pixabay.com/static/uploads/photo/2014/09/04/05/27/milk-435295_960_720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96" y="5223041"/>
            <a:ext cx="2502444" cy="16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fries" descr="https://upload.wikimedia.org/wikipedia/commons/thumb/5/55/French_fries_juliane_kr_r.svg/2000px-French_fries_juliane_kr_r.svg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29" y="2954500"/>
            <a:ext cx="1435289" cy="14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ocks" descr="https://s-media-cache-ak0.pinimg.com/736x/2e/89/15/2e891522cc022e94d9a5d56078824db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99" y="5446686"/>
            <a:ext cx="1507855" cy="15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oney" descr="http://pngimg.com/upload/money_PNG3537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99" y="40724"/>
            <a:ext cx="1598473" cy="16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la" descr="http://vignette1.wikia.nocookie.net/restaurantcity/images/0/04/Coca-Cola%C2%AE_%28Recipe%29.png/revision/latest?cb=2011053117464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496" y="5011193"/>
            <a:ext cx="1880144" cy="18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s" descr="http://icons.iconseeker.com/png/fullsize/next-series/my-pictures-4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83" y="83151"/>
            <a:ext cx="1624433" cy="16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yugioh" descr="https://encrypted-tbn3.gstatic.com/images?q=tbn:ANd9GcSizDPHhsTZXrcQ3KEIAKsuo4Ah7fJDmWQApuZDhuYvtzLnRfIv1Q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30" y="-234064"/>
            <a:ext cx="1564169" cy="15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andy" descr="http://icons.iconarchive.com/icons/aha-soft/desktop-halloween/256/Candy-icon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24" y="5621090"/>
            <a:ext cx="1142768" cy="114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hicken" descr="http://colouringbook.org/openclipart.org/2013/March/colouringbook.org/rugby_tango_style_chicken_leg_food.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96" y="2989517"/>
            <a:ext cx="1515980" cy="15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salad" descr="http://vignette2.wikia.nocookie.net/chefville/images/0/0e/Recipe-Shallot_Vinaigrette_Salad.png/revision/latest?cb=2013071604074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32" y="108477"/>
            <a:ext cx="1563100" cy="12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anana" descr="http://clipartist.net/Giki/food/Bananas_Icon_Pitr_Food.pn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28" y="1705708"/>
            <a:ext cx="1511125" cy="10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aco" descr="http://vignette1.wikia.nocookie.net/clubpenguin/images/8/86/Tacos_Puffle_Food.png/revision/latest?cb=2013082023084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272" y="4499317"/>
            <a:ext cx="1547692" cy="9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hrimp" descr="http://vignette2.wikia.nocookie.net/clubpenguin/images/f/f4/Shrimp_Puffle_Food.png/revision/latest?cb=20140418145820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66" y="44970"/>
            <a:ext cx="1264544" cy="10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ce cream" descr="http://vignette3.wikia.nocookie.net/clubpenguin/images/d/da/Ice_Cream_emoticon.PNG/revision/latest?cb=20130224011030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64" y="4737996"/>
            <a:ext cx="1239434" cy="16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arrot" descr="http://vignette4.wikia.nocookie.net/clubpenguin/images/0/00/Carrot_puffle_food_icon.png/revision/latest?cb=2012081708333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123" y="-7405"/>
            <a:ext cx="1418361" cy="12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watermelon" descr="http://vignette4.wikia.nocookie.net/clubpenguin/images/b/b1/Watermelon_Puffle_Food.png/revision/latest?cb=2013082023084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26" y="5715441"/>
            <a:ext cx="1367290" cy="11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eddy bears" descr="http://pngimg.com/upload/bear_PNG1185.pn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519" y="5658488"/>
            <a:ext cx="1442060" cy="11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donought" descr="https://0.s3.envato.com/files/105345363/Pink%20Donut-PNG%20Preview.pn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690" y="184890"/>
            <a:ext cx="1261943" cy="8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offee" descr="http://www.clker.com/cliparts/b/o/w/i/Q/y/star-coffee-hi.pn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35" y="5493611"/>
            <a:ext cx="1335839" cy="13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ames" descr="http://www.nextlevelcrate.com/shippingbox-games-small.png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69" y="1396091"/>
            <a:ext cx="1615405" cy="14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ke" descr="https://s-media-cache-ak0.pinimg.com/736x/1e/ec/12/1eec121c94c7d27db431b4c69629c7d0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674" y="2762179"/>
            <a:ext cx="1132810" cy="16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pple" descr="http://pngimg.com/upload/apple_PNG38.pn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85" y="4170842"/>
            <a:ext cx="1072702" cy="13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제목 1"/>
          <p:cNvSpPr txBox="1">
            <a:spLocks/>
          </p:cNvSpPr>
          <p:nvPr/>
        </p:nvSpPr>
        <p:spPr>
          <a:xfrm>
            <a:off x="3425761" y="2525513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strawberries?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3248764" y="2491278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go to the washroom?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479346" y="2521706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rocks?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3402398" y="2458867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milk?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3358042" y="2420534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candy?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3303403" y="2547296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pizza?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3276084" y="2592027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spaghetti? 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3361960" y="2520361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watermelon?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3188548" y="2533958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ice cream?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3376599" y="2449568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play with toys?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3402876" y="2660976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coffee?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3217527" y="2490469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chicken?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3332062" y="2420533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cake?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3303403" y="2604136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fries?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3203187" y="2592027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tacos?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3163942" y="2576379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bananas?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3144630" y="2376271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play games?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3492066" y="2647638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donuts?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3001804" y="2560454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carrots?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3203676" y="2504875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money?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3018547" y="2721632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shrimp?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3118298" y="2577186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salad?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5" name="제목 1"/>
          <p:cNvSpPr txBox="1">
            <a:spLocks/>
          </p:cNvSpPr>
          <p:nvPr/>
        </p:nvSpPr>
        <p:spPr>
          <a:xfrm>
            <a:off x="3203676" y="2578172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cookies?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6" name="제목 1"/>
          <p:cNvSpPr txBox="1">
            <a:spLocks/>
          </p:cNvSpPr>
          <p:nvPr/>
        </p:nvSpPr>
        <p:spPr>
          <a:xfrm>
            <a:off x="2958328" y="2433781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</a:t>
            </a:r>
            <a:r>
              <a:rPr lang="en-US" altLang="ko-KR" dirty="0" err="1" smtClean="0">
                <a:solidFill>
                  <a:srgbClr val="7030A0"/>
                </a:solidFill>
              </a:rPr>
              <a:t>Yugioh</a:t>
            </a:r>
            <a:r>
              <a:rPr lang="en-US" altLang="ko-KR" dirty="0" smtClean="0">
                <a:solidFill>
                  <a:srgbClr val="7030A0"/>
                </a:solidFill>
              </a:rPr>
              <a:t> cards?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3075815" y="2560857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take your picture?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3203676" y="2705984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hamburgers?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2944477" y="2734590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water?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60" name="제목 1"/>
          <p:cNvSpPr txBox="1">
            <a:spLocks/>
          </p:cNvSpPr>
          <p:nvPr/>
        </p:nvSpPr>
        <p:spPr>
          <a:xfrm>
            <a:off x="3088715" y="2578966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apples?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61" name="제목 1"/>
          <p:cNvSpPr txBox="1">
            <a:spLocks/>
          </p:cNvSpPr>
          <p:nvPr/>
        </p:nvSpPr>
        <p:spPr>
          <a:xfrm>
            <a:off x="3289118" y="2506716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cola?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62" name="제목 1"/>
          <p:cNvSpPr txBox="1">
            <a:spLocks/>
          </p:cNvSpPr>
          <p:nvPr/>
        </p:nvSpPr>
        <p:spPr>
          <a:xfrm>
            <a:off x="3161156" y="2506715"/>
            <a:ext cx="5222514" cy="14647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May I have some orange juice?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"/>
                            </p:stCondLst>
                            <p:childTnLst>
                              <p:par>
                                <p:cTn id="38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Water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Juice </a:t>
            </a:r>
            <a:endParaRPr lang="en-US" sz="3200" dirty="0"/>
          </a:p>
        </p:txBody>
      </p:sp>
      <p:pic>
        <p:nvPicPr>
          <p:cNvPr id="1026" name="Picture 2" descr="http://4.bp.blogspot.com/-Fs3fzahRe8w/UDkV9Nq0xLI/AAAAAAAAAPk/FsGBWlNLkZ8/s1600/MC9004417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7" y="550718"/>
            <a:ext cx="1869930" cy="18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s5r6dyvmDEs/T9uRdfrjxsI/AAAAAAAAAXI/QUfrZIh7E-E/s1600/skd188086s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430718"/>
            <a:ext cx="1540164" cy="20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30154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Water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30154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Juice </a:t>
            </a:r>
            <a:endParaRPr lang="en-US" sz="3200" dirty="0"/>
          </a:p>
        </p:txBody>
      </p:sp>
      <p:pic>
        <p:nvPicPr>
          <p:cNvPr id="8" name="Picture 2" descr="http://4.bp.blogspot.com/-Fs3fzahRe8w/UDkV9Nq0xLI/AAAAAAAAAPk/FsGBWlNLkZ8/s1600/MC9004417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89" y="550718"/>
            <a:ext cx="1869930" cy="18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2.bp.blogspot.com/-s5r6dyvmDEs/T9uRdfrjxsI/AAAAAAAAAXI/QUfrZIh7E-E/s1600/skd188086s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72" y="3430718"/>
            <a:ext cx="1540164" cy="20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30784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Water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30784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Juice </a:t>
            </a:r>
            <a:endParaRPr lang="en-US" sz="3200" dirty="0"/>
          </a:p>
        </p:txBody>
      </p:sp>
      <p:pic>
        <p:nvPicPr>
          <p:cNvPr id="12" name="Picture 2" descr="http://4.bp.blogspot.com/-Fs3fzahRe8w/UDkV9Nq0xLI/AAAAAAAAAPk/FsGBWlNLkZ8/s1600/MC9004417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19" y="550718"/>
            <a:ext cx="1869930" cy="18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s5r6dyvmDEs/T9uRdfrjxsI/AAAAAAAAAXI/QUfrZIh7E-E/s1600/skd188086s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02" y="3430718"/>
            <a:ext cx="1540164" cy="20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728665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Water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728665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Juice </a:t>
            </a:r>
            <a:endParaRPr lang="en-US" sz="3200" dirty="0"/>
          </a:p>
        </p:txBody>
      </p:sp>
      <p:pic>
        <p:nvPicPr>
          <p:cNvPr id="16" name="Picture 2" descr="http://4.bp.blogspot.com/-Fs3fzahRe8w/UDkV9Nq0xLI/AAAAAAAAAPk/FsGBWlNLkZ8/s1600/MC9004417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00" y="550718"/>
            <a:ext cx="1869930" cy="18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2.bp.blogspot.com/-s5r6dyvmDEs/T9uRdfrjxsI/AAAAAAAAAXI/QUfrZIh7E-E/s1600/skd188086s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83" y="3430718"/>
            <a:ext cx="1540164" cy="20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Washroom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Pizza </a:t>
            </a:r>
            <a:endParaRPr lang="en-US" sz="3200" dirty="0"/>
          </a:p>
        </p:txBody>
      </p:sp>
      <p:pic>
        <p:nvPicPr>
          <p:cNvPr id="6148" name="Picture 4" descr="http://2.bp.blogspot.com/-JwH3rZLzPyg/UBVMJgG4STI/AAAAAAAAAmA/yqn-XefSJ7Y/s1600/PIZ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5" y="3807775"/>
            <a:ext cx="1887393" cy="14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lasma-clean.com/wp-content/uploads/2014/12/wash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5" y="553232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302664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Washroom </a:t>
            </a:r>
            <a:endParaRPr lang="en-US" sz="3200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302664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Pizza </a:t>
            </a:r>
            <a:endParaRPr lang="en-US" sz="3200" dirty="0"/>
          </a:p>
        </p:txBody>
      </p:sp>
      <p:pic>
        <p:nvPicPr>
          <p:cNvPr id="10" name="Picture 4" descr="http://2.bp.blogspot.com/-JwH3rZLzPyg/UBVMJgG4STI/AAAAAAAAAmA/yqn-XefSJ7Y/s1600/PIZ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67" y="3807775"/>
            <a:ext cx="1887393" cy="14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plasma-clean.com/wp-content/uploads/2014/12/wash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67" y="553232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4493837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Washroom </a:t>
            </a:r>
            <a:endParaRPr lang="en-US" sz="32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4493837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Pizza </a:t>
            </a:r>
            <a:endParaRPr lang="en-US" sz="3200" dirty="0"/>
          </a:p>
        </p:txBody>
      </p:sp>
      <p:pic>
        <p:nvPicPr>
          <p:cNvPr id="14" name="Picture 4" descr="http://2.bp.blogspot.com/-JwH3rZLzPyg/UBVMJgG4STI/AAAAAAAAAmA/yqn-XefSJ7Y/s1600/PIZ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40" y="3807775"/>
            <a:ext cx="1887393" cy="14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plasma-clean.com/wp-content/uploads/2014/12/wash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40" y="553232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6674619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Washroom </a:t>
            </a:r>
            <a:endParaRPr lang="en-US" sz="3200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6674619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Pizza </a:t>
            </a:r>
            <a:endParaRPr lang="en-US" sz="3200" dirty="0"/>
          </a:p>
        </p:txBody>
      </p:sp>
      <p:pic>
        <p:nvPicPr>
          <p:cNvPr id="18" name="Picture 4" descr="http://2.bp.blogspot.com/-JwH3rZLzPyg/UBVMJgG4STI/AAAAAAAAAmA/yqn-XefSJ7Y/s1600/PIZ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22" y="3807775"/>
            <a:ext cx="1887393" cy="14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plasma-clean.com/wp-content/uploads/2014/12/wash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22" y="553232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Cookies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Apple </a:t>
            </a:r>
            <a:endParaRPr lang="en-US" sz="3200" dirty="0"/>
          </a:p>
        </p:txBody>
      </p:sp>
      <p:pic>
        <p:nvPicPr>
          <p:cNvPr id="15362" name="Picture 2" descr="http://pngimg.com/upload/apple_PNG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4" y="3300784"/>
            <a:ext cx="1683616" cy="2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pngimages.net/sites/default/files/chocolate-chip-cookies-png-image-14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2639"/>
            <a:ext cx="1888115" cy="18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25966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Cookies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25966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Apple </a:t>
            </a:r>
            <a:endParaRPr lang="en-US" sz="3200" dirty="0"/>
          </a:p>
        </p:txBody>
      </p:sp>
      <p:pic>
        <p:nvPicPr>
          <p:cNvPr id="8" name="Picture 2" descr="http://pngimg.com/upload/apple_PNG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58" y="3300784"/>
            <a:ext cx="1683616" cy="2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ngimages.net/sites/default/files/chocolate-chip-cookies-png-image-14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59" y="682639"/>
            <a:ext cx="1888115" cy="18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19659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Cookies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19659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Apple </a:t>
            </a:r>
            <a:endParaRPr lang="en-US" sz="3200" dirty="0"/>
          </a:p>
        </p:txBody>
      </p:sp>
      <p:pic>
        <p:nvPicPr>
          <p:cNvPr id="12" name="Picture 2" descr="http://pngimg.com/upload/apple_PNG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51" y="3300784"/>
            <a:ext cx="1683616" cy="2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pngimages.net/sites/default/files/chocolate-chip-cookies-png-image-14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52" y="682639"/>
            <a:ext cx="1888115" cy="18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723743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Cookies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723743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Apple </a:t>
            </a:r>
            <a:endParaRPr lang="en-US" sz="3200" dirty="0"/>
          </a:p>
        </p:txBody>
      </p:sp>
      <p:pic>
        <p:nvPicPr>
          <p:cNvPr id="16" name="Picture 2" descr="http://pngimg.com/upload/apple_PNG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35" y="3300784"/>
            <a:ext cx="1683616" cy="2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ngimages.net/sites/default/files/chocolate-chip-cookies-png-image-14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36" y="682639"/>
            <a:ext cx="1888115" cy="18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Spaghetti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Hamburger </a:t>
            </a:r>
            <a:endParaRPr lang="en-US" sz="3200" dirty="0"/>
          </a:p>
        </p:txBody>
      </p:sp>
      <p:pic>
        <p:nvPicPr>
          <p:cNvPr id="7172" name="Picture 4" descr="http://mode.blog.lemonde.fr/files/2010/03/spaghetti.1269536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4" y="896872"/>
            <a:ext cx="1926895" cy="15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984.photobucket.com/albums/ae326/TitusLogsdon/WMG%20Paintball%20Event%20%20GC1Y1W4%20on%20geocaching%20com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2" y="3658534"/>
            <a:ext cx="1691698" cy="14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2325697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Spaghetti </a:t>
            </a:r>
            <a:endParaRPr lang="en-US" sz="3200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325697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Hamburger </a:t>
            </a:r>
            <a:endParaRPr lang="en-US" sz="3200" dirty="0"/>
          </a:p>
        </p:txBody>
      </p:sp>
      <p:pic>
        <p:nvPicPr>
          <p:cNvPr id="11" name="Picture 4" descr="http://mode.blog.lemonde.fr/files/2010/03/spaghetti.1269536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49" y="896872"/>
            <a:ext cx="1926895" cy="15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i984.photobucket.com/albums/ae326/TitusLogsdon/WMG%20Paintball%20Event%20%20GC1Y1W4%20on%20geocaching%20com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47" y="3658534"/>
            <a:ext cx="1691698" cy="14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4529512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Spaghetti </a:t>
            </a:r>
            <a:endParaRPr lang="en-US" sz="3200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452951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Hamburger </a:t>
            </a:r>
            <a:endParaRPr lang="en-US" sz="3200" dirty="0"/>
          </a:p>
        </p:txBody>
      </p:sp>
      <p:pic>
        <p:nvPicPr>
          <p:cNvPr id="15" name="Picture 4" descr="http://mode.blog.lemonde.fr/files/2010/03/spaghetti.1269536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64" y="896872"/>
            <a:ext cx="1926895" cy="15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i984.photobucket.com/albums/ae326/TitusLogsdon/WMG%20Paintball%20Event%20%20GC1Y1W4%20on%20geocaching%20com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62" y="3658534"/>
            <a:ext cx="1691698" cy="14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6733327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Spaghetti </a:t>
            </a:r>
            <a:endParaRPr lang="en-US" sz="3200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6733327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Hamburger </a:t>
            </a:r>
            <a:endParaRPr lang="en-US" sz="3200" dirty="0"/>
          </a:p>
        </p:txBody>
      </p:sp>
      <p:pic>
        <p:nvPicPr>
          <p:cNvPr id="19" name="Picture 4" descr="http://mode.blog.lemonde.fr/files/2010/03/spaghetti.1269536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79" y="896872"/>
            <a:ext cx="1926895" cy="15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984.photobucket.com/albums/ae326/TitusLogsdon/WMG%20Paintball%20Event%20%20GC1Y1W4%20on%20geocaching%20com/hambur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7" y="3658534"/>
            <a:ext cx="1691698" cy="14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Strawberry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Cake </a:t>
            </a:r>
            <a:endParaRPr lang="en-US" sz="3200" dirty="0"/>
          </a:p>
        </p:txBody>
      </p:sp>
      <p:pic>
        <p:nvPicPr>
          <p:cNvPr id="14338" name="Picture 2" descr="https://s-media-cache-ak0.pinimg.com/736x/1e/ec/12/1eec121c94c7d27db431b4c69629c7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1" y="3229355"/>
            <a:ext cx="1448630" cy="21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vignette2.wikia.nocookie.net/mlp/images/6/62/HappyStudio_Strawberry.png/revision/latest?cb=20120409185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1" y="531911"/>
            <a:ext cx="1600489" cy="19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15689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Strawberry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15689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Cake </a:t>
            </a:r>
            <a:endParaRPr lang="en-US" sz="3200" dirty="0"/>
          </a:p>
        </p:txBody>
      </p:sp>
      <p:pic>
        <p:nvPicPr>
          <p:cNvPr id="8" name="Picture 2" descr="https://s-media-cache-ak0.pinimg.com/736x/1e/ec/12/1eec121c94c7d27db431b4c69629c7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78" y="3229355"/>
            <a:ext cx="1448630" cy="21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ignette2.wikia.nocookie.net/mlp/images/6/62/HappyStudio_Strawberry.png/revision/latest?cb=20120409185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48" y="531911"/>
            <a:ext cx="1600489" cy="19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509496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Strawberry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509496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Cake </a:t>
            </a:r>
            <a:endParaRPr lang="en-US" sz="3200" dirty="0"/>
          </a:p>
        </p:txBody>
      </p:sp>
      <p:pic>
        <p:nvPicPr>
          <p:cNvPr id="12" name="Picture 2" descr="https://s-media-cache-ak0.pinimg.com/736x/1e/ec/12/1eec121c94c7d27db431b4c69629c7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85" y="3229355"/>
            <a:ext cx="1448630" cy="21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vignette2.wikia.nocookie.net/mlp/images/6/62/HappyStudio_Strawberry.png/revision/latest?cb=20120409185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5" y="531911"/>
            <a:ext cx="1600489" cy="19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703303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Strawberry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703303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Cake </a:t>
            </a:r>
            <a:endParaRPr lang="en-US" sz="3200" dirty="0"/>
          </a:p>
        </p:txBody>
      </p:sp>
      <p:pic>
        <p:nvPicPr>
          <p:cNvPr id="16" name="Picture 2" descr="https://s-media-cache-ak0.pinimg.com/736x/1e/ec/12/1eec121c94c7d27db431b4c69629c7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92" y="3229355"/>
            <a:ext cx="1448630" cy="21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gnette2.wikia.nocookie.net/mlp/images/6/62/HappyStudio_Strawberry.png/revision/latest?cb=20120409185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62" y="531911"/>
            <a:ext cx="1600489" cy="19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5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French Fries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Milk </a:t>
            </a:r>
            <a:endParaRPr lang="en-US" sz="3200" dirty="0"/>
          </a:p>
        </p:txBody>
      </p:sp>
      <p:pic>
        <p:nvPicPr>
          <p:cNvPr id="13314" name="Picture 2" descr="https://pixabay.com/static/uploads/photo/2014/09/04/05/27/milk-435295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174" y="3306955"/>
            <a:ext cx="3200111" cy="21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upload.wikimedia.org/wikipedia/commons/thumb/5/55/French_fries_juliane_kr_r.svg/2000px-French_fries_juliane_kr_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1" y="350405"/>
            <a:ext cx="1835439" cy="18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302664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French Fries </a:t>
            </a:r>
            <a:endParaRPr lang="en-US" sz="32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302664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Milk </a:t>
            </a:r>
            <a:endParaRPr lang="en-US" sz="3200" dirty="0"/>
          </a:p>
        </p:txBody>
      </p:sp>
      <p:pic>
        <p:nvPicPr>
          <p:cNvPr id="9" name="Picture 2" descr="https://pixabay.com/static/uploads/photo/2014/09/04/05/27/milk-435295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08" y="3306955"/>
            <a:ext cx="3200111" cy="21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upload.wikimedia.org/wikipedia/commons/thumb/5/55/French_fries_juliane_kr_r.svg/2000px-French_fries_juliane_kr_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43" y="350405"/>
            <a:ext cx="1835439" cy="18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4483446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French Fries </a:t>
            </a:r>
            <a:endParaRPr lang="en-US" sz="32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483446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Milk </a:t>
            </a:r>
            <a:endParaRPr lang="en-US" sz="3200" dirty="0"/>
          </a:p>
        </p:txBody>
      </p:sp>
      <p:pic>
        <p:nvPicPr>
          <p:cNvPr id="13" name="Picture 2" descr="https://pixabay.com/static/uploads/photo/2014/09/04/05/27/milk-435295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90" y="3306955"/>
            <a:ext cx="3200111" cy="21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upload.wikimedia.org/wikipedia/commons/thumb/5/55/French_fries_juliane_kr_r.svg/2000px-French_fries_juliane_kr_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25" y="350405"/>
            <a:ext cx="1835439" cy="18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6685010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French Fries </a:t>
            </a:r>
            <a:endParaRPr lang="en-US" sz="3200" dirty="0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6685010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Milk </a:t>
            </a:r>
            <a:endParaRPr lang="en-US" sz="3200" dirty="0"/>
          </a:p>
        </p:txBody>
      </p:sp>
      <p:pic>
        <p:nvPicPr>
          <p:cNvPr id="17" name="Picture 2" descr="https://pixabay.com/static/uploads/photo/2014/09/04/05/27/milk-435295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54" y="3306955"/>
            <a:ext cx="3200111" cy="21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upload.wikimedia.org/wikipedia/commons/thumb/5/55/French_fries_juliane_kr_r.svg/2000px-French_fries_juliane_kr_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89" y="350405"/>
            <a:ext cx="1835439" cy="18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4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82" y="213172"/>
            <a:ext cx="2160000" cy="28800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Money </a:t>
            </a:r>
            <a:endParaRPr lang="en-US" sz="32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1882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Rocks </a:t>
            </a:r>
            <a:endParaRPr lang="en-US" sz="3200" dirty="0"/>
          </a:p>
        </p:txBody>
      </p:sp>
      <p:pic>
        <p:nvPicPr>
          <p:cNvPr id="12290" name="Picture 2" descr="https://s-media-cache-ak0.pinimg.com/736x/2e/89/15/2e891522cc022e94d9a5d56078824d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4" y="3345872"/>
            <a:ext cx="1928236" cy="19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ngimg.com/upload/money_PNG35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5" y="495870"/>
            <a:ext cx="2044118" cy="20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302663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Money </a:t>
            </a:r>
            <a:endParaRPr lang="en-US" sz="3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02663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Rocks </a:t>
            </a:r>
            <a:endParaRPr lang="en-US" sz="3200" dirty="0"/>
          </a:p>
        </p:txBody>
      </p:sp>
      <p:pic>
        <p:nvPicPr>
          <p:cNvPr id="8" name="Picture 2" descr="https://s-media-cache-ak0.pinimg.com/736x/2e/89/15/2e891522cc022e94d9a5d56078824d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45" y="3345872"/>
            <a:ext cx="1928236" cy="19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ngimg.com/upload/money_PNG35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46" y="495870"/>
            <a:ext cx="2044118" cy="20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493836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Money </a:t>
            </a:r>
            <a:endParaRPr lang="en-US" sz="32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493836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Rocks </a:t>
            </a:r>
            <a:endParaRPr lang="en-US" sz="3200" dirty="0"/>
          </a:p>
        </p:txBody>
      </p:sp>
      <p:pic>
        <p:nvPicPr>
          <p:cNvPr id="12" name="Picture 2" descr="https://s-media-cache-ak0.pinimg.com/736x/2e/89/15/2e891522cc022e94d9a5d56078824d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18" y="3345872"/>
            <a:ext cx="1928236" cy="19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pngimg.com/upload/money_PNG35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19" y="495870"/>
            <a:ext cx="2044118" cy="20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6674617" y="213172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Money </a:t>
            </a:r>
            <a:endParaRPr lang="en-US" sz="32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674617" y="3113954"/>
            <a:ext cx="2160000" cy="2880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Rocks </a:t>
            </a:r>
            <a:endParaRPr lang="en-US" sz="3200" dirty="0"/>
          </a:p>
        </p:txBody>
      </p:sp>
      <p:pic>
        <p:nvPicPr>
          <p:cNvPr id="16" name="Picture 2" descr="https://s-media-cache-ak0.pinimg.com/736x/2e/89/15/2e891522cc022e94d9a5d56078824d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99" y="3345872"/>
            <a:ext cx="1928236" cy="19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ngimg.com/upload/money_PNG35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00" y="495870"/>
            <a:ext cx="2044118" cy="20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417</Words>
  <Application>Microsoft Office PowerPoint</Application>
  <PresentationFormat>와이드스크린</PresentationFormat>
  <Paragraphs>161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테마</vt:lpstr>
      <vt:lpstr>Instructions </vt:lpstr>
      <vt:lpstr>PowerPoint 프레젠테이션</vt:lpstr>
      <vt:lpstr>Water </vt:lpstr>
      <vt:lpstr>Washroom </vt:lpstr>
      <vt:lpstr>Cookies </vt:lpstr>
      <vt:lpstr>Spaghetti </vt:lpstr>
      <vt:lpstr>Strawberry </vt:lpstr>
      <vt:lpstr>French Fries </vt:lpstr>
      <vt:lpstr>Money </vt:lpstr>
      <vt:lpstr>Picture </vt:lpstr>
      <vt:lpstr>Yugioh Cards</vt:lpstr>
      <vt:lpstr>Salad </vt:lpstr>
      <vt:lpstr>Banana </vt:lpstr>
      <vt:lpstr>Shrimp </vt:lpstr>
      <vt:lpstr>Carrot </vt:lpstr>
      <vt:lpstr>Doughnut </vt:lpstr>
      <vt:lpstr>Games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user</dc:creator>
  <cp:lastModifiedBy>user</cp:lastModifiedBy>
  <cp:revision>13</cp:revision>
  <dcterms:created xsi:type="dcterms:W3CDTF">2016-05-17T23:40:10Z</dcterms:created>
  <dcterms:modified xsi:type="dcterms:W3CDTF">2017-05-15T07:28:21Z</dcterms:modified>
</cp:coreProperties>
</file>