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Would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 like some more?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7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broccol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5" y="563562"/>
            <a:ext cx="2191775" cy="2001821"/>
          </a:xfrm>
          <a:prstGeom prst="rect">
            <a:avLst/>
          </a:prstGeom>
        </p:spPr>
      </p:pic>
      <p:pic>
        <p:nvPicPr>
          <p:cNvPr id="4" name="app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4" y="4095560"/>
            <a:ext cx="2228811" cy="2228811"/>
          </a:xfrm>
          <a:prstGeom prst="rect">
            <a:avLst/>
          </a:prstGeom>
        </p:spPr>
      </p:pic>
      <p:pic>
        <p:nvPicPr>
          <p:cNvPr id="6" name="bana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55" y="2107887"/>
            <a:ext cx="2646771" cy="1987673"/>
          </a:xfrm>
          <a:prstGeom prst="rect">
            <a:avLst/>
          </a:prstGeom>
        </p:spPr>
      </p:pic>
      <p:pic>
        <p:nvPicPr>
          <p:cNvPr id="8" name="oran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5" y="4026476"/>
            <a:ext cx="2608118" cy="2608118"/>
          </a:xfrm>
          <a:prstGeom prst="rect">
            <a:avLst/>
          </a:prstGeom>
        </p:spPr>
      </p:pic>
      <p:pic>
        <p:nvPicPr>
          <p:cNvPr id="9" name="carro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97">
            <a:off x="5635619" y="1212689"/>
            <a:ext cx="2631309" cy="16510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ugge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3666779"/>
            <a:ext cx="3910878" cy="22990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4" name="hambur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" y="585572"/>
            <a:ext cx="3690360" cy="2463315"/>
          </a:xfrm>
          <a:prstGeom prst="rect">
            <a:avLst/>
          </a:prstGeom>
        </p:spPr>
      </p:pic>
      <p:pic>
        <p:nvPicPr>
          <p:cNvPr id="5" name="fr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" y="3356451"/>
            <a:ext cx="2109883" cy="2794778"/>
          </a:xfrm>
          <a:prstGeom prst="rect">
            <a:avLst/>
          </a:prstGeom>
        </p:spPr>
      </p:pic>
      <p:pic>
        <p:nvPicPr>
          <p:cNvPr id="6" name="co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9" y="3666779"/>
            <a:ext cx="3023126" cy="30231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10" name="ice crea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9" y="626956"/>
            <a:ext cx="2595911" cy="24747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8" y="2234032"/>
            <a:ext cx="3090350" cy="2197427"/>
          </a:xfrm>
          <a:prstGeom prst="rect">
            <a:avLst/>
          </a:prstGeom>
        </p:spPr>
      </p:pic>
      <p:pic>
        <p:nvPicPr>
          <p:cNvPr id="11" name="mil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495322"/>
            <a:ext cx="2907459" cy="29074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8" name="taco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4" y="758521"/>
            <a:ext cx="2855309" cy="1781963"/>
          </a:xfrm>
          <a:prstGeom prst="rect">
            <a:avLst/>
          </a:prstGeom>
        </p:spPr>
      </p:pic>
      <p:pic>
        <p:nvPicPr>
          <p:cNvPr id="3" name="chick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41" y="4431459"/>
            <a:ext cx="4747095" cy="2395153"/>
          </a:xfrm>
          <a:prstGeom prst="rect">
            <a:avLst/>
          </a:prstGeom>
        </p:spPr>
      </p:pic>
      <p:pic>
        <p:nvPicPr>
          <p:cNvPr id="10" name="nacho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6" y="4344205"/>
            <a:ext cx="3593881" cy="234754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68" y="-88129"/>
            <a:ext cx="3699338" cy="27560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spaghett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7" y="3913884"/>
            <a:ext cx="2930236" cy="2414180"/>
          </a:xfrm>
          <a:prstGeom prst="rect">
            <a:avLst/>
          </a:prstGeom>
        </p:spPr>
      </p:pic>
      <p:pic>
        <p:nvPicPr>
          <p:cNvPr id="5" name="pizz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4" y="466014"/>
            <a:ext cx="2636120" cy="2091322"/>
          </a:xfrm>
          <a:prstGeom prst="rect">
            <a:avLst/>
          </a:prstGeom>
        </p:spPr>
      </p:pic>
      <p:pic>
        <p:nvPicPr>
          <p:cNvPr id="8" name="jui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56" y="3963790"/>
            <a:ext cx="1942674" cy="2594549"/>
          </a:xfrm>
          <a:prstGeom prst="rect">
            <a:avLst/>
          </a:prstGeom>
        </p:spPr>
      </p:pic>
      <p:pic>
        <p:nvPicPr>
          <p:cNvPr id="11" name="br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5" y="1894543"/>
            <a:ext cx="2320914" cy="30062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broccol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5" y="563562"/>
            <a:ext cx="2191775" cy="2001821"/>
          </a:xfrm>
          <a:prstGeom prst="rect">
            <a:avLst/>
          </a:prstGeom>
        </p:spPr>
      </p:pic>
      <p:pic>
        <p:nvPicPr>
          <p:cNvPr id="4" name="app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4" y="4095560"/>
            <a:ext cx="2228811" cy="2228811"/>
          </a:xfrm>
          <a:prstGeom prst="rect">
            <a:avLst/>
          </a:prstGeom>
        </p:spPr>
      </p:pic>
      <p:pic>
        <p:nvPicPr>
          <p:cNvPr id="6" name="bana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55" y="2107887"/>
            <a:ext cx="2646771" cy="1987673"/>
          </a:xfrm>
          <a:prstGeom prst="rect">
            <a:avLst/>
          </a:prstGeom>
        </p:spPr>
      </p:pic>
      <p:pic>
        <p:nvPicPr>
          <p:cNvPr id="8" name="oran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5" y="4026476"/>
            <a:ext cx="2608118" cy="2608118"/>
          </a:xfrm>
          <a:prstGeom prst="rect">
            <a:avLst/>
          </a:prstGeom>
        </p:spPr>
      </p:pic>
      <p:pic>
        <p:nvPicPr>
          <p:cNvPr id="9" name="carro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97">
            <a:off x="5635619" y="1212689"/>
            <a:ext cx="2631309" cy="16510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ugge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3666779"/>
            <a:ext cx="3910878" cy="22990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4" name="hambur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" y="585572"/>
            <a:ext cx="3690360" cy="2463315"/>
          </a:xfrm>
          <a:prstGeom prst="rect">
            <a:avLst/>
          </a:prstGeom>
        </p:spPr>
      </p:pic>
      <p:pic>
        <p:nvPicPr>
          <p:cNvPr id="5" name="fr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" y="3356451"/>
            <a:ext cx="2109883" cy="2794778"/>
          </a:xfrm>
          <a:prstGeom prst="rect">
            <a:avLst/>
          </a:prstGeom>
        </p:spPr>
      </p:pic>
      <p:pic>
        <p:nvPicPr>
          <p:cNvPr id="6" name="co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9" y="3666779"/>
            <a:ext cx="3023126" cy="30231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10" name="ice crea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9" y="626956"/>
            <a:ext cx="2595911" cy="24747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8" y="2234032"/>
            <a:ext cx="3090350" cy="2197427"/>
          </a:xfrm>
          <a:prstGeom prst="rect">
            <a:avLst/>
          </a:prstGeom>
        </p:spPr>
      </p:pic>
      <p:pic>
        <p:nvPicPr>
          <p:cNvPr id="11" name="mil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495322"/>
            <a:ext cx="2907459" cy="29074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8" name="taco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4" y="758521"/>
            <a:ext cx="2855309" cy="1781963"/>
          </a:xfrm>
          <a:prstGeom prst="rect">
            <a:avLst/>
          </a:prstGeom>
        </p:spPr>
      </p:pic>
      <p:pic>
        <p:nvPicPr>
          <p:cNvPr id="10" name="nacho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6" y="4344205"/>
            <a:ext cx="3593881" cy="2347541"/>
          </a:xfrm>
          <a:prstGeom prst="rect">
            <a:avLst/>
          </a:prstGeom>
        </p:spPr>
      </p:pic>
      <p:pic>
        <p:nvPicPr>
          <p:cNvPr id="3" name="chick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41" y="4431459"/>
            <a:ext cx="4747095" cy="239515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68" y="-88129"/>
            <a:ext cx="3699338" cy="27560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spaghett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7" y="3913884"/>
            <a:ext cx="2930236" cy="2414180"/>
          </a:xfrm>
          <a:prstGeom prst="rect">
            <a:avLst/>
          </a:prstGeom>
        </p:spPr>
      </p:pic>
      <p:pic>
        <p:nvPicPr>
          <p:cNvPr id="5" name="pizz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4" y="466014"/>
            <a:ext cx="2636120" cy="2091322"/>
          </a:xfrm>
          <a:prstGeom prst="rect">
            <a:avLst/>
          </a:prstGeom>
        </p:spPr>
      </p:pic>
      <p:pic>
        <p:nvPicPr>
          <p:cNvPr id="8" name="jui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56" y="3963790"/>
            <a:ext cx="1942674" cy="2594549"/>
          </a:xfrm>
          <a:prstGeom prst="rect">
            <a:avLst/>
          </a:prstGeom>
        </p:spPr>
      </p:pic>
      <p:pic>
        <p:nvPicPr>
          <p:cNvPr id="11" name="br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5" y="1894543"/>
            <a:ext cx="2320914" cy="30062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broccol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5" y="563562"/>
            <a:ext cx="2191775" cy="2001821"/>
          </a:xfrm>
          <a:prstGeom prst="rect">
            <a:avLst/>
          </a:prstGeom>
        </p:spPr>
      </p:pic>
      <p:pic>
        <p:nvPicPr>
          <p:cNvPr id="4" name="app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4" y="4095560"/>
            <a:ext cx="2228811" cy="2228811"/>
          </a:xfrm>
          <a:prstGeom prst="rect">
            <a:avLst/>
          </a:prstGeom>
        </p:spPr>
      </p:pic>
      <p:pic>
        <p:nvPicPr>
          <p:cNvPr id="6" name="bana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55" y="2107887"/>
            <a:ext cx="2646771" cy="1987673"/>
          </a:xfrm>
          <a:prstGeom prst="rect">
            <a:avLst/>
          </a:prstGeom>
        </p:spPr>
      </p:pic>
      <p:pic>
        <p:nvPicPr>
          <p:cNvPr id="8" name="oran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5" y="4026476"/>
            <a:ext cx="2608118" cy="2608118"/>
          </a:xfrm>
          <a:prstGeom prst="rect">
            <a:avLst/>
          </a:prstGeom>
        </p:spPr>
      </p:pic>
      <p:pic>
        <p:nvPicPr>
          <p:cNvPr id="9" name="carro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97">
            <a:off x="5635619" y="1212689"/>
            <a:ext cx="2631309" cy="16510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play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This is a push your luck game. </a:t>
            </a:r>
          </a:p>
          <a:p>
            <a:endParaRPr lang="en-US" altLang="ko-KR" dirty="0"/>
          </a:p>
          <a:p>
            <a:r>
              <a:rPr lang="en-US" altLang="ko-KR" dirty="0" smtClean="0"/>
              <a:t>A student (or group) will ask for something</a:t>
            </a:r>
          </a:p>
          <a:p>
            <a:pPr lvl="1"/>
            <a:r>
              <a:rPr lang="en-US" altLang="ko-KR" dirty="0" smtClean="0"/>
              <a:t>“May I have some ____________”</a:t>
            </a:r>
          </a:p>
          <a:p>
            <a:pPr lvl="1"/>
            <a:r>
              <a:rPr lang="en-US" altLang="ko-KR" dirty="0" smtClean="0"/>
              <a:t>Click the appropriate image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Then the teacher will ask, “Would you like some more?” </a:t>
            </a:r>
          </a:p>
          <a:p>
            <a:pPr lvl="1"/>
            <a:r>
              <a:rPr lang="en-US" altLang="ko-KR" dirty="0" smtClean="0"/>
              <a:t>“Yes, please” = repeat from step 1</a:t>
            </a:r>
          </a:p>
          <a:p>
            <a:pPr lvl="1"/>
            <a:r>
              <a:rPr lang="en-US" altLang="ko-KR" dirty="0" smtClean="0"/>
              <a:t>“No thanks, I’m full.”  = count the points 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3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ugge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3666779"/>
            <a:ext cx="3910878" cy="22990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4" name="hambur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" y="585572"/>
            <a:ext cx="3690360" cy="2463315"/>
          </a:xfrm>
          <a:prstGeom prst="rect">
            <a:avLst/>
          </a:prstGeom>
        </p:spPr>
      </p:pic>
      <p:pic>
        <p:nvPicPr>
          <p:cNvPr id="5" name="fr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" y="3356451"/>
            <a:ext cx="2109883" cy="2794778"/>
          </a:xfrm>
          <a:prstGeom prst="rect">
            <a:avLst/>
          </a:prstGeom>
        </p:spPr>
      </p:pic>
      <p:pic>
        <p:nvPicPr>
          <p:cNvPr id="6" name="co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9" y="3666779"/>
            <a:ext cx="3023126" cy="30231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56" y="2139442"/>
            <a:ext cx="912884" cy="867692"/>
          </a:xfrm>
          <a:prstGeom prst="rect">
            <a:avLst/>
          </a:prstGeom>
        </p:spPr>
      </p:pic>
      <p:pic>
        <p:nvPicPr>
          <p:cNvPr id="10" name="ice crea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9" y="626956"/>
            <a:ext cx="2595911" cy="2474768"/>
          </a:xfrm>
          <a:prstGeom prst="rect">
            <a:avLst/>
          </a:prstGeom>
        </p:spPr>
      </p:pic>
      <p:pic>
        <p:nvPicPr>
          <p:cNvPr id="12" name="hamburger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" y="584190"/>
            <a:ext cx="3690360" cy="2463315"/>
          </a:xfrm>
          <a:prstGeom prst="rect">
            <a:avLst/>
          </a:prstGeom>
        </p:spPr>
      </p:pic>
      <p:pic>
        <p:nvPicPr>
          <p:cNvPr id="13" name="hamburger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" y="582808"/>
            <a:ext cx="3690360" cy="2463315"/>
          </a:xfrm>
          <a:prstGeom prst="rect">
            <a:avLst/>
          </a:prstGeom>
        </p:spPr>
      </p:pic>
      <p:pic>
        <p:nvPicPr>
          <p:cNvPr id="14" name="hamburger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" y="580044"/>
            <a:ext cx="3690360" cy="2463315"/>
          </a:xfrm>
          <a:prstGeom prst="rect">
            <a:avLst/>
          </a:prstGeom>
        </p:spPr>
      </p:pic>
      <p:pic>
        <p:nvPicPr>
          <p:cNvPr id="15" name="ice cream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8" y="636135"/>
            <a:ext cx="2595911" cy="2474768"/>
          </a:xfrm>
          <a:prstGeom prst="rect">
            <a:avLst/>
          </a:prstGeom>
        </p:spPr>
      </p:pic>
      <p:pic>
        <p:nvPicPr>
          <p:cNvPr id="16" name="ice cream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8" y="599397"/>
            <a:ext cx="2595911" cy="2474768"/>
          </a:xfrm>
          <a:prstGeom prst="rect">
            <a:avLst/>
          </a:prstGeom>
        </p:spPr>
      </p:pic>
      <p:pic>
        <p:nvPicPr>
          <p:cNvPr id="17" name="cola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9" y="3657600"/>
            <a:ext cx="3023126" cy="3023126"/>
          </a:xfrm>
          <a:prstGeom prst="rect">
            <a:avLst/>
          </a:prstGeom>
        </p:spPr>
      </p:pic>
      <p:pic>
        <p:nvPicPr>
          <p:cNvPr id="18" name="cola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9" y="3672883"/>
            <a:ext cx="3023126" cy="3023126"/>
          </a:xfrm>
          <a:prstGeom prst="rect">
            <a:avLst/>
          </a:prstGeom>
        </p:spPr>
      </p:pic>
      <p:pic>
        <p:nvPicPr>
          <p:cNvPr id="19" name="cola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9" y="3672883"/>
            <a:ext cx="3023126" cy="3023126"/>
          </a:xfrm>
          <a:prstGeom prst="rect">
            <a:avLst/>
          </a:prstGeom>
        </p:spPr>
      </p:pic>
      <p:pic>
        <p:nvPicPr>
          <p:cNvPr id="20" name="cola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38" y="3652655"/>
            <a:ext cx="3023126" cy="3023126"/>
          </a:xfrm>
          <a:prstGeom prst="rect">
            <a:avLst/>
          </a:prstGeom>
        </p:spPr>
      </p:pic>
      <p:pic>
        <p:nvPicPr>
          <p:cNvPr id="21" name="cola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38" y="3662401"/>
            <a:ext cx="3023126" cy="3023126"/>
          </a:xfrm>
          <a:prstGeom prst="rect">
            <a:avLst/>
          </a:prstGeom>
        </p:spPr>
      </p:pic>
      <p:pic>
        <p:nvPicPr>
          <p:cNvPr id="22" name="fries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4" y="3357833"/>
            <a:ext cx="2109883" cy="2794778"/>
          </a:xfrm>
          <a:prstGeom prst="rect">
            <a:avLst/>
          </a:prstGeom>
        </p:spPr>
      </p:pic>
      <p:pic>
        <p:nvPicPr>
          <p:cNvPr id="23" name="nuggets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94" y="3660675"/>
            <a:ext cx="3910878" cy="2299085"/>
          </a:xfrm>
          <a:prstGeom prst="rect">
            <a:avLst/>
          </a:prstGeom>
        </p:spPr>
      </p:pic>
      <p:pic>
        <p:nvPicPr>
          <p:cNvPr id="24" name="nuggets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94" y="3688234"/>
            <a:ext cx="3910878" cy="22990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68" y="2139442"/>
            <a:ext cx="912884" cy="86769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281" y="2139442"/>
            <a:ext cx="912884" cy="86769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56" y="3015154"/>
            <a:ext cx="912884" cy="86769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68" y="3007134"/>
            <a:ext cx="912884" cy="86769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71" y="3015154"/>
            <a:ext cx="912884" cy="867692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52" y="3942525"/>
            <a:ext cx="912884" cy="867692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68" y="3942525"/>
            <a:ext cx="912884" cy="86769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281" y="3942525"/>
            <a:ext cx="912884" cy="86769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64" y="4865709"/>
            <a:ext cx="912884" cy="867692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87" y="4865568"/>
            <a:ext cx="912884" cy="867692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10" y="4859860"/>
            <a:ext cx="912884" cy="867692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16" y="5828317"/>
            <a:ext cx="912884" cy="86769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8" y="2234032"/>
            <a:ext cx="3090350" cy="2197427"/>
          </a:xfrm>
          <a:prstGeom prst="rect">
            <a:avLst/>
          </a:prstGeom>
        </p:spPr>
      </p:pic>
      <p:pic>
        <p:nvPicPr>
          <p:cNvPr id="11" name="mil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495322"/>
            <a:ext cx="2907459" cy="29074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8" name="taco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4" y="758521"/>
            <a:ext cx="2855309" cy="1781963"/>
          </a:xfrm>
          <a:prstGeom prst="rect">
            <a:avLst/>
          </a:prstGeom>
        </p:spPr>
      </p:pic>
      <p:pic>
        <p:nvPicPr>
          <p:cNvPr id="3" name="chick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41" y="4431459"/>
            <a:ext cx="4747095" cy="2395153"/>
          </a:xfrm>
          <a:prstGeom prst="rect">
            <a:avLst/>
          </a:prstGeom>
        </p:spPr>
      </p:pic>
      <p:pic>
        <p:nvPicPr>
          <p:cNvPr id="10" name="taco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6" y="4344205"/>
            <a:ext cx="3593881" cy="234754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68" y="-88129"/>
            <a:ext cx="3699338" cy="27560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spaghett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7" y="3913884"/>
            <a:ext cx="2930236" cy="2414180"/>
          </a:xfrm>
          <a:prstGeom prst="rect">
            <a:avLst/>
          </a:prstGeom>
        </p:spPr>
      </p:pic>
      <p:pic>
        <p:nvPicPr>
          <p:cNvPr id="5" name="pizz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4" y="466014"/>
            <a:ext cx="2636120" cy="2091322"/>
          </a:xfrm>
          <a:prstGeom prst="rect">
            <a:avLst/>
          </a:prstGeom>
        </p:spPr>
      </p:pic>
      <p:pic>
        <p:nvPicPr>
          <p:cNvPr id="8" name="jui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56" y="3963790"/>
            <a:ext cx="1942674" cy="2594549"/>
          </a:xfrm>
          <a:prstGeom prst="rect">
            <a:avLst/>
          </a:prstGeom>
        </p:spPr>
      </p:pic>
      <p:pic>
        <p:nvPicPr>
          <p:cNvPr id="11" name="br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5" y="1894543"/>
            <a:ext cx="2320914" cy="30062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broccol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5" y="563562"/>
            <a:ext cx="2191775" cy="2001821"/>
          </a:xfrm>
          <a:prstGeom prst="rect">
            <a:avLst/>
          </a:prstGeom>
        </p:spPr>
      </p:pic>
      <p:pic>
        <p:nvPicPr>
          <p:cNvPr id="4" name="app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4" y="4095560"/>
            <a:ext cx="2228811" cy="2228811"/>
          </a:xfrm>
          <a:prstGeom prst="rect">
            <a:avLst/>
          </a:prstGeom>
        </p:spPr>
      </p:pic>
      <p:pic>
        <p:nvPicPr>
          <p:cNvPr id="6" name="bana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55" y="2107887"/>
            <a:ext cx="2646771" cy="1987673"/>
          </a:xfrm>
          <a:prstGeom prst="rect">
            <a:avLst/>
          </a:prstGeom>
        </p:spPr>
      </p:pic>
      <p:pic>
        <p:nvPicPr>
          <p:cNvPr id="8" name="oran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5" y="4026476"/>
            <a:ext cx="2608118" cy="2608118"/>
          </a:xfrm>
          <a:prstGeom prst="rect">
            <a:avLst/>
          </a:prstGeom>
        </p:spPr>
      </p:pic>
      <p:pic>
        <p:nvPicPr>
          <p:cNvPr id="9" name="carro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97">
            <a:off x="5635619" y="1212689"/>
            <a:ext cx="2631309" cy="16510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ugge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3666779"/>
            <a:ext cx="3910878" cy="22990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4" name="hambur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" y="585572"/>
            <a:ext cx="3690360" cy="2463315"/>
          </a:xfrm>
          <a:prstGeom prst="rect">
            <a:avLst/>
          </a:prstGeom>
        </p:spPr>
      </p:pic>
      <p:pic>
        <p:nvPicPr>
          <p:cNvPr id="5" name="fr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" y="3356451"/>
            <a:ext cx="2109883" cy="2794778"/>
          </a:xfrm>
          <a:prstGeom prst="rect">
            <a:avLst/>
          </a:prstGeom>
        </p:spPr>
      </p:pic>
      <p:pic>
        <p:nvPicPr>
          <p:cNvPr id="6" name="co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19" y="3666779"/>
            <a:ext cx="3023126" cy="30231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10" name="ice crea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9" y="626956"/>
            <a:ext cx="2595911" cy="24747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8" y="2234032"/>
            <a:ext cx="3090350" cy="2197427"/>
          </a:xfrm>
          <a:prstGeom prst="rect">
            <a:avLst/>
          </a:prstGeom>
        </p:spPr>
      </p:pic>
      <p:pic>
        <p:nvPicPr>
          <p:cNvPr id="11" name="mil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495322"/>
            <a:ext cx="2907459" cy="29074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8" name="taco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4" y="758521"/>
            <a:ext cx="2855309" cy="1781963"/>
          </a:xfrm>
          <a:prstGeom prst="rect">
            <a:avLst/>
          </a:prstGeom>
        </p:spPr>
      </p:pic>
      <p:pic>
        <p:nvPicPr>
          <p:cNvPr id="10" name="nacho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6" y="4344205"/>
            <a:ext cx="3593881" cy="2347541"/>
          </a:xfrm>
          <a:prstGeom prst="rect">
            <a:avLst/>
          </a:prstGeom>
        </p:spPr>
      </p:pic>
      <p:pic>
        <p:nvPicPr>
          <p:cNvPr id="3" name="chick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41" y="4431459"/>
            <a:ext cx="4747095" cy="239515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l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68" y="-88129"/>
            <a:ext cx="3699338" cy="27560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60872" y="1002981"/>
            <a:ext cx="2724293" cy="1478570"/>
          </a:xfrm>
        </p:spPr>
        <p:txBody>
          <a:bodyPr/>
          <a:lstStyle/>
          <a:p>
            <a:pPr algn="ctr"/>
            <a:r>
              <a:rPr lang="en-US" altLang="ko-KR" u="sng" dirty="0" smtClean="0"/>
              <a:t>Points </a:t>
            </a:r>
            <a:endParaRPr lang="ko-KR" altLang="en-US" u="sng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46" y="2234032"/>
            <a:ext cx="912884" cy="867692"/>
          </a:xfrm>
          <a:prstGeom prst="rect">
            <a:avLst/>
          </a:prstGeom>
        </p:spPr>
      </p:pic>
      <p:pic>
        <p:nvPicPr>
          <p:cNvPr id="3" name="spaghett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7" y="3913884"/>
            <a:ext cx="2930236" cy="2414180"/>
          </a:xfrm>
          <a:prstGeom prst="rect">
            <a:avLst/>
          </a:prstGeom>
        </p:spPr>
      </p:pic>
      <p:pic>
        <p:nvPicPr>
          <p:cNvPr id="5" name="pizz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4" y="466014"/>
            <a:ext cx="2636120" cy="2091322"/>
          </a:xfrm>
          <a:prstGeom prst="rect">
            <a:avLst/>
          </a:prstGeom>
        </p:spPr>
      </p:pic>
      <p:pic>
        <p:nvPicPr>
          <p:cNvPr id="8" name="jui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56" y="3963790"/>
            <a:ext cx="1942674" cy="2594549"/>
          </a:xfrm>
          <a:prstGeom prst="rect">
            <a:avLst/>
          </a:prstGeom>
        </p:spPr>
      </p:pic>
      <p:pic>
        <p:nvPicPr>
          <p:cNvPr id="11" name="brea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5" y="1894543"/>
            <a:ext cx="2320914" cy="30062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48" y="4893502"/>
            <a:ext cx="912884" cy="8676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68" y="2234032"/>
            <a:ext cx="912884" cy="867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2234032"/>
            <a:ext cx="912884" cy="8676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101724"/>
            <a:ext cx="912884" cy="8676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3101724"/>
            <a:ext cx="912884" cy="86769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3" y="3101724"/>
            <a:ext cx="912884" cy="8676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8" y="3997613"/>
            <a:ext cx="912884" cy="8676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48" y="3997613"/>
            <a:ext cx="912884" cy="8676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52" y="3997613"/>
            <a:ext cx="912884" cy="8676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4" y="4904083"/>
            <a:ext cx="912884" cy="8676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6" y="4904083"/>
            <a:ext cx="912884" cy="8676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회로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TM04033919[[fn=회로]]</Template>
  <TotalTime>93</TotalTime>
  <Words>87</Words>
  <Application>Microsoft Office PowerPoint</Application>
  <PresentationFormat>와이드스크린</PresentationFormat>
  <Paragraphs>27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Trebuchet MS</vt:lpstr>
      <vt:lpstr>Tw Cen MT</vt:lpstr>
      <vt:lpstr>회로</vt:lpstr>
      <vt:lpstr>Would you like some more? </vt:lpstr>
      <vt:lpstr>How to play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  <vt:lpstr>Points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like some more?</dc:title>
  <dc:creator>user</dc:creator>
  <cp:lastModifiedBy>user</cp:lastModifiedBy>
  <cp:revision>17</cp:revision>
  <dcterms:created xsi:type="dcterms:W3CDTF">2017-05-22T06:19:42Z</dcterms:created>
  <dcterms:modified xsi:type="dcterms:W3CDTF">2017-05-23T03:57:04Z</dcterms:modified>
</cp:coreProperties>
</file>