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6" r:id="rId3"/>
    <p:sldId id="258" r:id="rId4"/>
    <p:sldId id="259" r:id="rId5"/>
    <p:sldId id="260" r:id="rId6"/>
    <p:sldId id="287" r:id="rId7"/>
    <p:sldId id="28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0" r:id="rId19"/>
    <p:sldId id="281" r:id="rId20"/>
    <p:sldId id="273" r:id="rId21"/>
    <p:sldId id="288" r:id="rId22"/>
    <p:sldId id="274" r:id="rId23"/>
    <p:sldId id="275" r:id="rId24"/>
    <p:sldId id="280" r:id="rId25"/>
    <p:sldId id="282" r:id="rId26"/>
    <p:sldId id="276" r:id="rId27"/>
    <p:sldId id="277" r:id="rId28"/>
    <p:sldId id="286" r:id="rId29"/>
    <p:sldId id="279" r:id="rId30"/>
    <p:sldId id="285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2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0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0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7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4FBF-7F30-4C4D-8BFA-56E103A443DB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2.xml"/><Relationship Id="rId26" Type="http://schemas.openxmlformats.org/officeDocument/2006/relationships/slide" Target="slide16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slide" Target="slide20.xml"/><Relationship Id="rId42" Type="http://schemas.openxmlformats.org/officeDocument/2006/relationships/slide" Target="slide24.xml"/><Relationship Id="rId47" Type="http://schemas.openxmlformats.org/officeDocument/2006/relationships/image" Target="../media/image25.png"/><Relationship Id="rId50" Type="http://schemas.openxmlformats.org/officeDocument/2006/relationships/slide" Target="slide28.xml"/><Relationship Id="rId55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slide" Target="slide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slide" Target="slide22.xml"/><Relationship Id="rId46" Type="http://schemas.openxmlformats.org/officeDocument/2006/relationships/slide" Target="slide26.xml"/><Relationship Id="rId2" Type="http://schemas.openxmlformats.org/officeDocument/2006/relationships/slide" Target="slide5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16.png"/><Relationship Id="rId41" Type="http://schemas.openxmlformats.org/officeDocument/2006/relationships/image" Target="../media/image22.png"/><Relationship Id="rId54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24" Type="http://schemas.openxmlformats.org/officeDocument/2006/relationships/slide" Target="slide15.xml"/><Relationship Id="rId32" Type="http://schemas.openxmlformats.org/officeDocument/2006/relationships/slide" Target="slide19.xml"/><Relationship Id="rId37" Type="http://schemas.openxmlformats.org/officeDocument/2006/relationships/image" Target="../media/image20.png"/><Relationship Id="rId40" Type="http://schemas.openxmlformats.org/officeDocument/2006/relationships/slide" Target="slide23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slide" Target="slide17.xml"/><Relationship Id="rId36" Type="http://schemas.openxmlformats.org/officeDocument/2006/relationships/slide" Target="slide21.xml"/><Relationship Id="rId49" Type="http://schemas.openxmlformats.org/officeDocument/2006/relationships/image" Target="../media/image26.png"/><Relationship Id="rId10" Type="http://schemas.openxmlformats.org/officeDocument/2006/relationships/slide" Target="slide8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slide" Target="slide25.xml"/><Relationship Id="rId52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6.png"/><Relationship Id="rId14" Type="http://schemas.openxmlformats.org/officeDocument/2006/relationships/slide" Target="slide10.xml"/><Relationship Id="rId22" Type="http://schemas.openxmlformats.org/officeDocument/2006/relationships/slide" Target="slide14.xml"/><Relationship Id="rId27" Type="http://schemas.openxmlformats.org/officeDocument/2006/relationships/image" Target="../media/image15.png"/><Relationship Id="rId30" Type="http://schemas.openxmlformats.org/officeDocument/2006/relationships/slide" Target="slide18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slide" Target="slide27.xml"/><Relationship Id="rId8" Type="http://schemas.openxmlformats.org/officeDocument/2006/relationships/slide" Target="slide7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For Teachers: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/>
              <a:t>Split the class into teams.</a:t>
            </a:r>
          </a:p>
          <a:p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On a team’s turn, they will ask, “May I come in?”  </a:t>
            </a:r>
          </a:p>
          <a:p>
            <a:pPr lvl="1"/>
            <a:r>
              <a:rPr lang="en-US" altLang="ko-KR" dirty="0"/>
              <a:t>Flip a coin:</a:t>
            </a:r>
          </a:p>
          <a:p>
            <a:pPr lvl="2"/>
            <a:r>
              <a:rPr lang="en-US" altLang="ko-KR" dirty="0"/>
              <a:t>Heads = “Yes, you can.” Continue to part two</a:t>
            </a:r>
          </a:p>
          <a:p>
            <a:pPr lvl="2"/>
            <a:r>
              <a:rPr lang="en-US" altLang="ko-KR" dirty="0"/>
              <a:t>Tails = “Sorry, you can’t.” Move on to the next team.  </a:t>
            </a:r>
          </a:p>
          <a:p>
            <a:pPr lvl="2"/>
            <a:endParaRPr lang="en-US" altLang="ko-KR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If they got a “heads”, They can choose a door number</a:t>
            </a:r>
          </a:p>
          <a:p>
            <a:pPr lvl="1"/>
            <a:r>
              <a:rPr lang="en-US" altLang="ko-KR" dirty="0"/>
              <a:t>If there is an item (s) , they can make a sentence </a:t>
            </a:r>
            <a:br>
              <a:rPr lang="en-US" altLang="ko-KR" dirty="0"/>
            </a:br>
            <a:r>
              <a:rPr lang="en-US" altLang="ko-KR" dirty="0"/>
              <a:t>“May I have some _______?”  </a:t>
            </a:r>
          </a:p>
          <a:p>
            <a:pPr lvl="2"/>
            <a:r>
              <a:rPr lang="en-US" altLang="ko-KR" dirty="0"/>
              <a:t>Click the image </a:t>
            </a:r>
          </a:p>
          <a:p>
            <a:pPr lvl="2"/>
            <a:r>
              <a:rPr lang="en-US" altLang="ko-KR" dirty="0"/>
              <a:t>Click the door to return to the top</a:t>
            </a:r>
          </a:p>
          <a:p>
            <a:pPr lvl="1"/>
            <a:r>
              <a:rPr lang="en-US" altLang="ko-KR" dirty="0"/>
              <a:t>Some doors have other actions (</a:t>
            </a:r>
            <a:r>
              <a:rPr lang="en-US" altLang="ko-KR" dirty="0" err="1"/>
              <a:t>ie</a:t>
            </a:r>
            <a:r>
              <a:rPr lang="en-US" altLang="ko-KR" dirty="0"/>
              <a:t>.  Zombie attack)</a:t>
            </a:r>
          </a:p>
          <a:p>
            <a:pPr lvl="2"/>
            <a:r>
              <a:rPr lang="en-US" altLang="ko-KR" dirty="0"/>
              <a:t>Apply the rule on the slide </a:t>
            </a:r>
          </a:p>
          <a:p>
            <a:pPr lvl="2"/>
            <a:r>
              <a:rPr lang="en-US" altLang="ko-KR" dirty="0"/>
              <a:t>Click the door to return to the top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859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i.ndtvimg.com/i/2015-06/chocolate_625x350_8143434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Chocolate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3FD214AA-F8BB-4D00-8F5B-C9835FEECFF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72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sites.psu.edu/siowfa15/wp-content/uploads/sites/29639/2015/12/yjkpcngebl50ykei2ik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Diamonds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4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60EBB4A1-D805-4893-AF34-5D029F516A4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38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://c.fastcompany.net/multisite_files/coexist/imagecache/1280/poster/2013/06/1682257-poster-1280-pi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Medicine 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3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6E525DE4-592D-4A53-B30E-4B0E2C5F6A1D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42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http://cdn.bgr.com/2015/06/e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85"/>
            <a:ext cx="12192000" cy="81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Eggs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79B021D-13CE-4E2D-870F-1D223FF8F89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96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s://i.ytimg.com/vi/TdLc42oD_I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25"/>
            <a:ext cx="12307330" cy="691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Kimbap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35A615E1-FB5F-443A-A452-F5FF7511F30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83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todayifoundout.com/wp-content/uploads/2010/09/icecrea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923"/>
            <a:ext cx="12192000" cy="56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Cream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300A48AF-04D3-4F98-854D-8E9AE6857B9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lilsgym.com/wp-content/uploads/2016/02/ws_Playing_cards_1920x120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35"/>
            <a:ext cx="12192000" cy="76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A7F0C431-7D14-4097-95AB-D9C3B361659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33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http://www.alternet.org/files/story_images/cook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265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Cookies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3 POINTS</a:t>
            </a:r>
          </a:p>
        </p:txBody>
      </p:sp>
      <p:sp>
        <p:nvSpPr>
          <p:cNvPr id="7" name="Oval 6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61D8675-1E1F-46D3-A8A4-6D1DA19E7EF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91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dhbc.ky.gov/bce/elevators/PublishingImages/elevat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734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56669" y="909144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Elevator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Switch Points with Another Team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05E4D6C0-036E-43F8-8A77-20190E816AE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02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www.magic925.com/wp-content/uploads/2015/06/12donu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1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Doughnuts 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A7CE9AB-B2D5-4488-8A99-38EC094C4B7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45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arthadelic.com/wp-content/uploads/2015/07/trees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04" y="-774357"/>
            <a:ext cx="12257904" cy="813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Mr. Tree May I Come In?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Mr. Tree Game</a:t>
            </a:r>
          </a:p>
        </p:txBody>
      </p:sp>
    </p:spTree>
    <p:extLst>
      <p:ext uri="{BB962C8B-B14F-4D97-AF65-F5344CB8AC3E}">
        <p14:creationId xmlns:p14="http://schemas.microsoft.com/office/powerpoint/2010/main" val="253889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s2.dmcdn.net/IZlI9/1280x720-ts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French Fries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AEBD1FA-6508-4B80-876B-4B66FADD9B0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2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Steal 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9B4D049-FF39-404D-A35F-80D58E12801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319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media4.s-nbcnews.com/i/newscms/2016_01/927466/lottery-winner-money-stock-today-tease-160108_bf238d3c03a7005a50a6d6274d4608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Money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5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EF9DAC54-95D5-4FDA-A41A-0EFEDEA9690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38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i.huffpost.com/gen/2572518/images/o-TOILET-PAPER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842" y="0"/>
            <a:ext cx="13715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Toilet Paper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BFC32734-D81C-4239-A32F-B57122251C6C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11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media.kotaku.foxtrot.future.net.uk/wp-content/uploads/sites/52/2015/06/top10_zombie_hunter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7903" cy="6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4216" y="3270557"/>
            <a:ext cx="7743568" cy="26525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ZOMBIE ATTACK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Lose 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EE99EB5-AA23-4565-899E-88D71C4DF15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90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Steal 3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BDF633CF-E554-455E-A0F7-BBABD72C828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03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10" name="Picture 6" descr="http://www.presqueisle.org/blogs/presqueisle/wp-content/uploads/2014/12/Dollarphotoclub_long-ballo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24"/>
            <a:ext cx="1219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Balloons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3 POINTS</a:t>
            </a:r>
          </a:p>
        </p:txBody>
      </p:sp>
      <p:sp>
        <p:nvSpPr>
          <p:cNvPr id="8" name="Oval 7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10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11CCB8CD-B7CA-4215-85CD-96B8E4008D1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67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.ndtvimg.com/i/2015-06/chocolate_625x350_8143434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Chocolate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620609B-ED7C-4639-A1B7-B145ABF1AC9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62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i.telegraph.co.uk/multimedia/archive/03268/i-robot_326804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226"/>
            <a:ext cx="12192000" cy="76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4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AB2DC28-0618-46C5-9C02-29CAC067E5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5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www.989wolf.com/wp-content/uploads/2016/05/maxresdefaul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Pizza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5F41E85-EF79-4AD3-8D58-54C0986D8CB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74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97708" y="4642357"/>
            <a:ext cx="1153297" cy="1860156"/>
            <a:chOff x="197708" y="131806"/>
            <a:chExt cx="1153297" cy="1860156"/>
          </a:xfrm>
        </p:grpSpPr>
        <p:pic>
          <p:nvPicPr>
            <p:cNvPr id="59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Oval 59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24000" y="4642357"/>
            <a:ext cx="1153297" cy="1860156"/>
            <a:chOff x="197708" y="131806"/>
            <a:chExt cx="1153297" cy="1860156"/>
          </a:xfrm>
        </p:grpSpPr>
        <p:pic>
          <p:nvPicPr>
            <p:cNvPr id="62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Oval 62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850292" y="4642357"/>
            <a:ext cx="1153297" cy="1860156"/>
            <a:chOff x="197708" y="131806"/>
            <a:chExt cx="1153297" cy="1860156"/>
          </a:xfrm>
        </p:grpSpPr>
        <p:pic>
          <p:nvPicPr>
            <p:cNvPr id="65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Oval 65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176584" y="4656799"/>
            <a:ext cx="1153297" cy="1860156"/>
            <a:chOff x="197708" y="131806"/>
            <a:chExt cx="1153297" cy="1860156"/>
          </a:xfrm>
        </p:grpSpPr>
        <p:pic>
          <p:nvPicPr>
            <p:cNvPr id="6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val 6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35827" y="4627915"/>
            <a:ext cx="1153297" cy="1860156"/>
            <a:chOff x="197708" y="131806"/>
            <a:chExt cx="1153297" cy="1860156"/>
          </a:xfrm>
        </p:grpSpPr>
        <p:pic>
          <p:nvPicPr>
            <p:cNvPr id="7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l 7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62119" y="4627915"/>
            <a:ext cx="1153297" cy="1860156"/>
            <a:chOff x="197708" y="131806"/>
            <a:chExt cx="1153297" cy="1860156"/>
          </a:xfrm>
        </p:grpSpPr>
        <p:pic>
          <p:nvPicPr>
            <p:cNvPr id="7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Oval 7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188411" y="4627915"/>
            <a:ext cx="1153297" cy="1860156"/>
            <a:chOff x="197708" y="131806"/>
            <a:chExt cx="1153297" cy="1860156"/>
          </a:xfrm>
        </p:grpSpPr>
        <p:pic>
          <p:nvPicPr>
            <p:cNvPr id="7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Oval 7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514703" y="4642357"/>
            <a:ext cx="1153297" cy="1860156"/>
            <a:chOff x="197708" y="131806"/>
            <a:chExt cx="1153297" cy="1860156"/>
          </a:xfrm>
        </p:grpSpPr>
        <p:pic>
          <p:nvPicPr>
            <p:cNvPr id="8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Oval 8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840995" y="4642357"/>
            <a:ext cx="1153297" cy="1860156"/>
            <a:chOff x="197708" y="131806"/>
            <a:chExt cx="1153297" cy="1860156"/>
          </a:xfrm>
        </p:grpSpPr>
        <p:pic>
          <p:nvPicPr>
            <p:cNvPr id="8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Oval 8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7708" y="2481596"/>
            <a:ext cx="1153297" cy="1860156"/>
            <a:chOff x="197708" y="131806"/>
            <a:chExt cx="1153297" cy="1860156"/>
          </a:xfrm>
        </p:grpSpPr>
        <p:pic>
          <p:nvPicPr>
            <p:cNvPr id="32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24000" y="2481596"/>
            <a:ext cx="1153297" cy="1860156"/>
            <a:chOff x="197708" y="131806"/>
            <a:chExt cx="1153297" cy="1860156"/>
          </a:xfrm>
        </p:grpSpPr>
        <p:pic>
          <p:nvPicPr>
            <p:cNvPr id="35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50292" y="2481596"/>
            <a:ext cx="1153297" cy="1860156"/>
            <a:chOff x="197708" y="131806"/>
            <a:chExt cx="1153297" cy="1860156"/>
          </a:xfrm>
        </p:grpSpPr>
        <p:pic>
          <p:nvPicPr>
            <p:cNvPr id="3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76584" y="2496038"/>
            <a:ext cx="1153297" cy="1860156"/>
            <a:chOff x="197708" y="131806"/>
            <a:chExt cx="1153297" cy="1860156"/>
          </a:xfrm>
        </p:grpSpPr>
        <p:pic>
          <p:nvPicPr>
            <p:cNvPr id="4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35827" y="2467154"/>
            <a:ext cx="1153297" cy="1860156"/>
            <a:chOff x="197708" y="131806"/>
            <a:chExt cx="1153297" cy="1860156"/>
          </a:xfrm>
        </p:grpSpPr>
        <p:pic>
          <p:nvPicPr>
            <p:cNvPr id="4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4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862119" y="2467154"/>
            <a:ext cx="1153297" cy="1860156"/>
            <a:chOff x="197708" y="131806"/>
            <a:chExt cx="1153297" cy="1860156"/>
          </a:xfrm>
        </p:grpSpPr>
        <p:pic>
          <p:nvPicPr>
            <p:cNvPr id="4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val 4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88411" y="2467154"/>
            <a:ext cx="1153297" cy="1860156"/>
            <a:chOff x="197708" y="131806"/>
            <a:chExt cx="1153297" cy="1860156"/>
          </a:xfrm>
        </p:grpSpPr>
        <p:pic>
          <p:nvPicPr>
            <p:cNvPr id="5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5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514703" y="2481596"/>
            <a:ext cx="1153297" cy="1860156"/>
            <a:chOff x="197708" y="131806"/>
            <a:chExt cx="1153297" cy="1860156"/>
          </a:xfrm>
        </p:grpSpPr>
        <p:pic>
          <p:nvPicPr>
            <p:cNvPr id="5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Oval 5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840995" y="2481596"/>
            <a:ext cx="1153297" cy="1860156"/>
            <a:chOff x="197708" y="131806"/>
            <a:chExt cx="1153297" cy="1860156"/>
          </a:xfrm>
        </p:grpSpPr>
        <p:pic>
          <p:nvPicPr>
            <p:cNvPr id="56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56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539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Ask to Come In</a:t>
            </a:r>
          </a:p>
          <a:p>
            <a:r>
              <a:rPr lang="en-US" dirty="0">
                <a:solidFill>
                  <a:srgbClr val="C00000"/>
                </a:solidFill>
              </a:rPr>
              <a:t>“Mr. Tree, may I come in?”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Then ask if you can have what is behind the door </a:t>
            </a:r>
          </a:p>
          <a:p>
            <a:r>
              <a:rPr lang="en-US" dirty="0">
                <a:solidFill>
                  <a:srgbClr val="C00000"/>
                </a:solidFill>
              </a:rPr>
              <a:t>“May I have _______”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7708" y="255376"/>
            <a:ext cx="1153297" cy="1860156"/>
            <a:chOff x="197708" y="131806"/>
            <a:chExt cx="1153297" cy="1860156"/>
          </a:xfrm>
        </p:grpSpPr>
        <p:pic>
          <p:nvPicPr>
            <p:cNvPr id="205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4000" y="25537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50292" y="255376"/>
            <a:ext cx="1153297" cy="1860156"/>
            <a:chOff x="197708" y="131806"/>
            <a:chExt cx="1153297" cy="1860156"/>
          </a:xfrm>
        </p:grpSpPr>
        <p:pic>
          <p:nvPicPr>
            <p:cNvPr id="1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76584" y="269818"/>
            <a:ext cx="1153297" cy="1860156"/>
            <a:chOff x="197708" y="131806"/>
            <a:chExt cx="1153297" cy="1860156"/>
          </a:xfrm>
        </p:grpSpPr>
        <p:pic>
          <p:nvPicPr>
            <p:cNvPr id="1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5827" y="240934"/>
            <a:ext cx="1153297" cy="1860156"/>
            <a:chOff x="197708" y="131806"/>
            <a:chExt cx="1153297" cy="1860156"/>
          </a:xfrm>
        </p:grpSpPr>
        <p:pic>
          <p:nvPicPr>
            <p:cNvPr id="1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62119" y="240934"/>
            <a:ext cx="1153297" cy="1860156"/>
            <a:chOff x="197708" y="131806"/>
            <a:chExt cx="1153297" cy="1860156"/>
          </a:xfrm>
        </p:grpSpPr>
        <p:pic>
          <p:nvPicPr>
            <p:cNvPr id="2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88411" y="240934"/>
            <a:ext cx="1153297" cy="1860156"/>
            <a:chOff x="197708" y="131806"/>
            <a:chExt cx="1153297" cy="1860156"/>
          </a:xfrm>
        </p:grpSpPr>
        <p:pic>
          <p:nvPicPr>
            <p:cNvPr id="2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14703" y="255376"/>
            <a:ext cx="1153297" cy="1860156"/>
            <a:chOff x="197708" y="131806"/>
            <a:chExt cx="1153297" cy="1860156"/>
          </a:xfrm>
        </p:grpSpPr>
        <p:pic>
          <p:nvPicPr>
            <p:cNvPr id="26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40995" y="255376"/>
            <a:ext cx="1153297" cy="1860156"/>
            <a:chOff x="197708" y="131806"/>
            <a:chExt cx="1153297" cy="1860156"/>
          </a:xfrm>
        </p:grpSpPr>
        <p:pic>
          <p:nvPicPr>
            <p:cNvPr id="29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8" y="1581651"/>
            <a:ext cx="9144000" cy="1283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dirty="0">
                <a:solidFill>
                  <a:srgbClr val="002060"/>
                </a:solidFill>
              </a:rPr>
              <a:t>Welcome to </a:t>
            </a:r>
            <a:r>
              <a:rPr lang="en-US" dirty="0" err="1">
                <a:solidFill>
                  <a:srgbClr val="002060"/>
                </a:solidFill>
              </a:rPr>
              <a:t>Mr.S</a:t>
            </a:r>
            <a:r>
              <a:rPr lang="en-US" dirty="0">
                <a:solidFill>
                  <a:srgbClr val="002060"/>
                </a:solidFill>
              </a:rPr>
              <a:t>’ House</a:t>
            </a:r>
          </a:p>
        </p:txBody>
      </p:sp>
    </p:spTree>
    <p:extLst>
      <p:ext uri="{BB962C8B-B14F-4D97-AF65-F5344CB8AC3E}">
        <p14:creationId xmlns:p14="http://schemas.microsoft.com/office/powerpoint/2010/main" val="31645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s://media2.popsugar-assets.com/files/2010/08/32/3/192/1922441/e17bf147782958ad_shoestack.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227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Shoes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3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1872A15-9857-4426-A425-C8A88C7C058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50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dhbc.ky.gov/bce/elevators/PublishingImages/elevat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734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1913" y="134871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Elevator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Switch Points with Another Team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4B37EDC-7DE1-455A-A311-0C0E5FBA0FC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sa\Pictures\1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4627915"/>
            <a:ext cx="1158875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171713"/>
            <a:ext cx="1158340" cy="1859441"/>
          </a:xfrm>
          <a:prstGeom prst="rect">
            <a:avLst/>
          </a:prstGeom>
        </p:spPr>
      </p:pic>
      <p:pic>
        <p:nvPicPr>
          <p:cNvPr id="3" name="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35" y="4627435"/>
            <a:ext cx="1152244" cy="1859441"/>
          </a:xfrm>
          <a:prstGeom prst="rect">
            <a:avLst/>
          </a:prstGeom>
        </p:spPr>
      </p:pic>
      <p:pic>
        <p:nvPicPr>
          <p:cNvPr id="6" name="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82" y="4627435"/>
            <a:ext cx="1152244" cy="1859441"/>
          </a:xfrm>
          <a:prstGeom prst="rect">
            <a:avLst/>
          </a:prstGeom>
        </p:spPr>
      </p:pic>
      <p:pic>
        <p:nvPicPr>
          <p:cNvPr id="58" name="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26" y="4627435"/>
            <a:ext cx="1152244" cy="1859441"/>
          </a:xfrm>
          <a:prstGeom prst="rect">
            <a:avLst/>
          </a:prstGeom>
        </p:spPr>
      </p:pic>
      <p:pic>
        <p:nvPicPr>
          <p:cNvPr id="59" name="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9" y="4627436"/>
            <a:ext cx="1152244" cy="1859441"/>
          </a:xfrm>
          <a:prstGeom prst="rect">
            <a:avLst/>
          </a:prstGeom>
        </p:spPr>
      </p:pic>
      <p:pic>
        <p:nvPicPr>
          <p:cNvPr id="60" name="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99" y="4627436"/>
            <a:ext cx="1152244" cy="1859441"/>
          </a:xfrm>
          <a:prstGeom prst="rect">
            <a:avLst/>
          </a:prstGeom>
        </p:spPr>
      </p:pic>
      <p:pic>
        <p:nvPicPr>
          <p:cNvPr id="2048" name="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12" y="4627915"/>
            <a:ext cx="1152244" cy="1859441"/>
          </a:xfrm>
          <a:prstGeom prst="rect">
            <a:avLst/>
          </a:prstGeom>
        </p:spPr>
      </p:pic>
      <p:pic>
        <p:nvPicPr>
          <p:cNvPr id="2049" name="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12" y="4627915"/>
            <a:ext cx="1152244" cy="1859441"/>
          </a:xfrm>
          <a:prstGeom prst="rect">
            <a:avLst/>
          </a:prstGeom>
        </p:spPr>
      </p:pic>
      <p:pic>
        <p:nvPicPr>
          <p:cNvPr id="2051" name="1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4627915"/>
            <a:ext cx="1158340" cy="1859441"/>
          </a:xfrm>
          <a:prstGeom prst="rect">
            <a:avLst/>
          </a:prstGeom>
        </p:spPr>
      </p:pic>
      <p:pic>
        <p:nvPicPr>
          <p:cNvPr id="2052" name="2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5" y="2333024"/>
            <a:ext cx="1158340" cy="1859441"/>
          </a:xfrm>
          <a:prstGeom prst="rect">
            <a:avLst/>
          </a:prstGeom>
        </p:spPr>
      </p:pic>
      <p:pic>
        <p:nvPicPr>
          <p:cNvPr id="2053" name="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5" y="2333024"/>
            <a:ext cx="1152244" cy="1859441"/>
          </a:xfrm>
          <a:prstGeom prst="rect">
            <a:avLst/>
          </a:prstGeom>
        </p:spPr>
      </p:pic>
      <p:pic>
        <p:nvPicPr>
          <p:cNvPr id="2054" name="2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79" y="2333025"/>
            <a:ext cx="1152244" cy="1859441"/>
          </a:xfrm>
          <a:prstGeom prst="rect">
            <a:avLst/>
          </a:prstGeom>
        </p:spPr>
      </p:pic>
      <p:pic>
        <p:nvPicPr>
          <p:cNvPr id="2055" name="2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46" y="2333025"/>
            <a:ext cx="1152244" cy="1865538"/>
          </a:xfrm>
          <a:prstGeom prst="rect">
            <a:avLst/>
          </a:prstGeom>
        </p:spPr>
      </p:pic>
      <p:pic>
        <p:nvPicPr>
          <p:cNvPr id="2056" name="2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13" y="2333025"/>
            <a:ext cx="1152244" cy="1859441"/>
          </a:xfrm>
          <a:prstGeom prst="rect">
            <a:avLst/>
          </a:prstGeom>
        </p:spPr>
      </p:pic>
      <p:pic>
        <p:nvPicPr>
          <p:cNvPr id="2057" name="2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12" y="2333024"/>
            <a:ext cx="1152244" cy="1859441"/>
          </a:xfrm>
          <a:prstGeom prst="rect">
            <a:avLst/>
          </a:prstGeom>
        </p:spPr>
      </p:pic>
      <p:pic>
        <p:nvPicPr>
          <p:cNvPr id="2058" name="27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12" y="2333025"/>
            <a:ext cx="1152244" cy="1859441"/>
          </a:xfrm>
          <a:prstGeom prst="rect">
            <a:avLst/>
          </a:prstGeom>
        </p:spPr>
      </p:pic>
      <p:pic>
        <p:nvPicPr>
          <p:cNvPr id="2059" name="28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26" y="2333025"/>
            <a:ext cx="1152244" cy="1859441"/>
          </a:xfrm>
          <a:prstGeom prst="rect">
            <a:avLst/>
          </a:prstGeom>
        </p:spPr>
      </p:pic>
      <p:pic>
        <p:nvPicPr>
          <p:cNvPr id="2060" name="29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2333025"/>
            <a:ext cx="1158340" cy="1859441"/>
          </a:xfrm>
          <a:prstGeom prst="rect">
            <a:avLst/>
          </a:prstGeom>
        </p:spPr>
      </p:pic>
      <p:pic>
        <p:nvPicPr>
          <p:cNvPr id="2061" name="31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" y="171713"/>
            <a:ext cx="1158340" cy="1859441"/>
          </a:xfrm>
          <a:prstGeom prst="rect">
            <a:avLst/>
          </a:prstGeom>
        </p:spPr>
      </p:pic>
      <p:pic>
        <p:nvPicPr>
          <p:cNvPr id="2062" name="32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8" y="171714"/>
            <a:ext cx="1152244" cy="1859441"/>
          </a:xfrm>
          <a:prstGeom prst="rect">
            <a:avLst/>
          </a:prstGeom>
        </p:spPr>
      </p:pic>
      <p:pic>
        <p:nvPicPr>
          <p:cNvPr id="2063" name="33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5" y="171715"/>
            <a:ext cx="1152244" cy="1859441"/>
          </a:xfrm>
          <a:prstGeom prst="rect">
            <a:avLst/>
          </a:prstGeom>
        </p:spPr>
      </p:pic>
      <p:pic>
        <p:nvPicPr>
          <p:cNvPr id="2064" name="34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92" y="171715"/>
            <a:ext cx="1152244" cy="1859441"/>
          </a:xfrm>
          <a:prstGeom prst="rect">
            <a:avLst/>
          </a:prstGeom>
        </p:spPr>
      </p:pic>
      <p:pic>
        <p:nvPicPr>
          <p:cNvPr id="2065" name="35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59" y="171715"/>
            <a:ext cx="1152244" cy="1859441"/>
          </a:xfrm>
          <a:prstGeom prst="rect">
            <a:avLst/>
          </a:prstGeom>
        </p:spPr>
      </p:pic>
      <p:pic>
        <p:nvPicPr>
          <p:cNvPr id="2066" name="36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26" y="171715"/>
            <a:ext cx="1152244" cy="1859441"/>
          </a:xfrm>
          <a:prstGeom prst="rect">
            <a:avLst/>
          </a:prstGeom>
        </p:spPr>
      </p:pic>
      <p:pic>
        <p:nvPicPr>
          <p:cNvPr id="2067" name="37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93" y="171716"/>
            <a:ext cx="1152244" cy="1859441"/>
          </a:xfrm>
          <a:prstGeom prst="rect">
            <a:avLst/>
          </a:prstGeom>
        </p:spPr>
      </p:pic>
      <p:pic>
        <p:nvPicPr>
          <p:cNvPr id="2068" name="38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12" y="171713"/>
            <a:ext cx="115224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earthtechling.com/wp-content/uploads/2013/01/plastic-bottled-water-e1357259885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1 POINT</a:t>
            </a:r>
          </a:p>
        </p:txBody>
      </p:sp>
      <p:sp>
        <p:nvSpPr>
          <p:cNvPr id="4" name="Oval 3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95C6846D-F06A-48DC-A830-FF18026631E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30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http://media.kotaku.foxtrot.future.net.uk/wp-content/uploads/sites/52/2015/06/top10_zombie_hunter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7903" cy="6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4216" y="3270557"/>
            <a:ext cx="7743568" cy="26525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ZOMBIE ATTACK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Lose 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10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23FE841-DAEE-4008-9847-9730196495E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457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Steal 3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68FAF7EF-EE26-4382-81AC-93795506891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1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media4.s-nbcnews.com/i/newscms/2016_01/927466/lottery-winner-money-stock-today-tease-160108_bf238d3c03a7005a50a6d6274d4608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Money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5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ABC65DFD-290A-458D-84CE-698EA4520CA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98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https://www.psychologies.co.uk/sites/default/files/wp-content/uploads/2010/08/photograph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9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Pictures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2 POINTS</a:t>
            </a: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5176B802-95D4-465C-A4A6-24BCDC73984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40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4064508</TotalTime>
  <Words>329</Words>
  <Application>Microsoft Office PowerPoint</Application>
  <PresentationFormat>Widescreen</PresentationFormat>
  <Paragraphs>158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Andalus</vt:lpstr>
      <vt:lpstr>Arial</vt:lpstr>
      <vt:lpstr>Calibri</vt:lpstr>
      <vt:lpstr>Calibri Light</vt:lpstr>
      <vt:lpstr>Office Theme</vt:lpstr>
      <vt:lpstr>For Teachers:  </vt:lpstr>
      <vt:lpstr>Mr. Tree May I Come In?  </vt:lpstr>
      <vt:lpstr>Welcome to Mr.S’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Mr. Tree May I Come In?</dc:title>
  <dc:creator>Tippy</dc:creator>
  <cp:lastModifiedBy>tim schilstra</cp:lastModifiedBy>
  <cp:revision>29</cp:revision>
  <dcterms:created xsi:type="dcterms:W3CDTF">2016-05-25T13:37:49Z</dcterms:created>
  <dcterms:modified xsi:type="dcterms:W3CDTF">2021-10-05T06:37:40Z</dcterms:modified>
</cp:coreProperties>
</file>