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9" r:id="rId4"/>
    <p:sldId id="259" r:id="rId5"/>
    <p:sldId id="280" r:id="rId6"/>
    <p:sldId id="260" r:id="rId7"/>
    <p:sldId id="281" r:id="rId8"/>
    <p:sldId id="261" r:id="rId9"/>
    <p:sldId id="282" r:id="rId10"/>
    <p:sldId id="262" r:id="rId11"/>
    <p:sldId id="283" r:id="rId12"/>
    <p:sldId id="263" r:id="rId13"/>
    <p:sldId id="284" r:id="rId14"/>
    <p:sldId id="264" r:id="rId15"/>
    <p:sldId id="285" r:id="rId16"/>
    <p:sldId id="265" r:id="rId17"/>
    <p:sldId id="286" r:id="rId18"/>
    <p:sldId id="266" r:id="rId19"/>
    <p:sldId id="287" r:id="rId20"/>
    <p:sldId id="267" r:id="rId21"/>
    <p:sldId id="288" r:id="rId22"/>
    <p:sldId id="268" r:id="rId23"/>
    <p:sldId id="289" r:id="rId24"/>
    <p:sldId id="269" r:id="rId25"/>
    <p:sldId id="290" r:id="rId26"/>
    <p:sldId id="270" r:id="rId27"/>
    <p:sldId id="291" r:id="rId28"/>
    <p:sldId id="271" r:id="rId29"/>
    <p:sldId id="292" r:id="rId30"/>
    <p:sldId id="272" r:id="rId31"/>
    <p:sldId id="293" r:id="rId32"/>
    <p:sldId id="273" r:id="rId33"/>
    <p:sldId id="294" r:id="rId34"/>
    <p:sldId id="274" r:id="rId35"/>
    <p:sldId id="275" r:id="rId36"/>
    <p:sldId id="276" r:id="rId37"/>
    <p:sldId id="277" r:id="rId38"/>
    <p:sldId id="278" r:id="rId39"/>
    <p:sldId id="295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7A0A-4739-43B4-91AF-7D48E50657CA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8270-92B7-4251-85A1-1151B9ED9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77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7A0A-4739-43B4-91AF-7D48E50657CA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8270-92B7-4251-85A1-1151B9ED9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1540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7A0A-4739-43B4-91AF-7D48E50657CA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8270-92B7-4251-85A1-1151B9ED9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359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7A0A-4739-43B4-91AF-7D48E50657CA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8270-92B7-4251-85A1-1151B9ED9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103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7A0A-4739-43B4-91AF-7D48E50657CA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8270-92B7-4251-85A1-1151B9ED9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224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7A0A-4739-43B4-91AF-7D48E50657CA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8270-92B7-4251-85A1-1151B9ED9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5764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7A0A-4739-43B4-91AF-7D48E50657CA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8270-92B7-4251-85A1-1151B9ED9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155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7A0A-4739-43B4-91AF-7D48E50657CA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8270-92B7-4251-85A1-1151B9ED9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7346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7A0A-4739-43B4-91AF-7D48E50657CA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8270-92B7-4251-85A1-1151B9ED9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804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7A0A-4739-43B4-91AF-7D48E50657CA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8270-92B7-4251-85A1-1151B9ED9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530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7A0A-4739-43B4-91AF-7D48E50657CA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8270-92B7-4251-85A1-1151B9ED9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7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A7A0A-4739-43B4-91AF-7D48E50657CA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68270-92B7-4251-85A1-1151B9ED9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9181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all-that-is-interesting.com/animal-camouflage-pictures?utm_source=facebook&amp;utm_medium=social&amp;utm_campaign=smobcamouflage#19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dotmmo.com/wp-content/uploads/2012/04/anim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337" y="-209986"/>
            <a:ext cx="12208337" cy="7067986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6355" y="290947"/>
            <a:ext cx="5133109" cy="10287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 Camouflage   </a:t>
            </a:r>
            <a:endParaRPr lang="ko-KR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Camouflage animals2 Funny: Camouflage anim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428" y="0"/>
            <a:ext cx="979714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50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19050"/>
            <a:ext cx="978217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6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http://fautrever.files.wordpress.com/2007/09/mystery-photo-092007_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35396"/>
            <a:ext cx="9324528" cy="6993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907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080" y="-135082"/>
            <a:ext cx="9286875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4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http://www.creativeswall.com/wp-content/uploads/2014/04/hidden-animals-18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56" y="-1"/>
            <a:ext cx="10565026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14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-10391"/>
            <a:ext cx="10544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0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 descr="http://astoundable.com/wp-content/uploads/2014/05/camouflage-Animal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845" y="0"/>
            <a:ext cx="1032831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098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7" y="0"/>
            <a:ext cx="10296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5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 descr="http://cdn.twentytwowords.com/wp-content/uploads/Camo-Animals-by-Art-Wolfe-17-634x426.jpg?b8896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746" y="0"/>
            <a:ext cx="1020650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59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9525"/>
            <a:ext cx="1020127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http://www.somepets.com/wp-content/uploads/2013/06/Camouflage-anima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308" y="0"/>
            <a:ext cx="1029338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358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 descr="http://www.sunnyskyz.com/uploads/2014/04/isbj9-squirr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538" y="0"/>
            <a:ext cx="1014292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484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-4763"/>
            <a:ext cx="10134600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1746" name="Picture 2" descr="http://cdn.zmescience.com/wp-content/uploads/2014/09/anim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-457200"/>
            <a:ext cx="9753600" cy="731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591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476250"/>
            <a:ext cx="9753600" cy="7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3794" name="Picture 2" descr="http://static.boredpanda.com/blog/wp-content/uuuploads/animal-camouflage/animal-camouflag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073" y="0"/>
            <a:ext cx="1087394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24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73" y="6061"/>
            <a:ext cx="1086802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2770" name="Picture 2" descr="http://awakeningtoanimals.com/wp-content/uploads/2013/05/zebra-camoufl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81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66" y="13421"/>
            <a:ext cx="908685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6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22" name="Picture 2" descr="http://i.imgur.com/pW6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546" y="0"/>
            <a:ext cx="1039090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18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28" y="3896"/>
            <a:ext cx="103727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28" y="-4763"/>
            <a:ext cx="10296525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3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 descr="http://www.broadsheet.ie/wp-content/uploads/2011/04/Camouflage-c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8177" y="0"/>
            <a:ext cx="947564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96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287"/>
            <a:ext cx="94488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s3-ec.buzzfed.com/static/imagebuzz/web03/2010/8/22/21/find-the-cat-29253-1282527109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424" y="0"/>
            <a:ext cx="1032831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86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19050"/>
            <a:ext cx="103251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 descr="http://www.moillusions.com/wp-content/uploads/2007/09/hiddenanimal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20039"/>
            <a:ext cx="9144000" cy="6537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3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8" name="Picture 2" descr="http://www.hiddenobjectzgames.com/wp-content/thumbs/mochi/H/hidden-animals_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48277"/>
            <a:ext cx="9144000" cy="6906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354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 descr="http://www.topgirlgames.co.uk/wp-content/thumbs/mochi/H/hidden-animals_screen2.jpg?2378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1737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83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8434" name="Picture 2" descr="http://agames.cc/wp-content/thumbs/mochi/H/hidden-animals_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57149"/>
            <a:ext cx="9144000" cy="6915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8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135560" y="332657"/>
            <a:ext cx="7772400" cy="1470025"/>
          </a:xfrm>
        </p:spPr>
        <p:txBody>
          <a:bodyPr/>
          <a:lstStyle/>
          <a:p>
            <a:r>
              <a:rPr lang="en-US" altLang="ko-KR" dirty="0" smtClean="0"/>
              <a:t>Hidden Animals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www.moillusions.com/wp-content/uploads/2011/07/botanim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492897"/>
            <a:ext cx="9250552" cy="4365104"/>
          </a:xfrm>
          <a:prstGeom prst="rect">
            <a:avLst/>
          </a:prstGeom>
          <a:noFill/>
        </p:spPr>
      </p:pic>
      <p:pic>
        <p:nvPicPr>
          <p:cNvPr id="1028" name="Picture 4" descr="http://1.bp.blogspot.com/-EiZRBF5WT54/VFp7VYjH67I/AAAAAAAAXbs/ddCb-SSSOkI/s1600/02-Ana%C3%AFs-Boileau-WWF-Marcel-Hidden-Animals-in-the-Rainforest-www-designstack-c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441" y="0"/>
            <a:ext cx="10159999" cy="6858000"/>
          </a:xfrm>
          <a:prstGeom prst="rect">
            <a:avLst/>
          </a:prstGeom>
          <a:noFill/>
        </p:spPr>
      </p:pic>
      <p:pic>
        <p:nvPicPr>
          <p:cNvPr id="1030" name="Picture 6" descr="http://2.bp.blogspot.com/-yOm1NvzAAZw/VFp7Vtvsb0I/AAAAAAAAXb0/U8rTC1c40Yg/s1600/01-Ana%C3%AFs-Boileau-WWF-Marcel-Hidden-Animals-in-the-Rainforest-www-designstack-c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16" y="4638"/>
            <a:ext cx="10153128" cy="6853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529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Cuttlefish Camouflage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http://</a:t>
            </a:r>
            <a:r>
              <a:rPr lang="en-US" altLang="ko-KR" dirty="0" smtClean="0">
                <a:hlinkClick r:id="rId2"/>
              </a:rPr>
              <a:t>all-that-is-interesting.com/animal-camouflage-pictures?utm_source=facebook&amp;utm_medium=social&amp;utm_campaign=smobcamouflage#19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011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http://www.creativeswall.com/wp-content/uploads/2014/04/animal-camouflage-photography-art-wolf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7847" y="0"/>
            <a:ext cx="1031630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2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16" y="-10391"/>
            <a:ext cx="10344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9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http://www.alltimetoplists.com/top/images/20-hidden-animals-in-photos-camouflage-art/Large-Wild-C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676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9525"/>
            <a:ext cx="103060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http://boredomfiles.com/wp-content/uploads/2014/03/hidden-animal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028" y="0"/>
            <a:ext cx="11353800" cy="6840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72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69" y="-866"/>
            <a:ext cx="1132522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</TotalTime>
  <Words>9</Words>
  <Application>Microsoft Office PowerPoint</Application>
  <PresentationFormat>와이드스크린</PresentationFormat>
  <Paragraphs>4</Paragraphs>
  <Slides>39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4" baseType="lpstr">
      <vt:lpstr>맑은 고딕</vt:lpstr>
      <vt:lpstr>Arial</vt:lpstr>
      <vt:lpstr>Calibri</vt:lpstr>
      <vt:lpstr>Calibri Light</vt:lpstr>
      <vt:lpstr>Office Theme</vt:lpstr>
      <vt:lpstr>Animal Camouflage  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Hidden Animals </vt:lpstr>
      <vt:lpstr>Cuttlefish Camouflage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Camouflage   </dc:title>
  <dc:creator>user</dc:creator>
  <cp:lastModifiedBy>user</cp:lastModifiedBy>
  <cp:revision>11</cp:revision>
  <dcterms:created xsi:type="dcterms:W3CDTF">2017-02-23T04:53:17Z</dcterms:created>
  <dcterms:modified xsi:type="dcterms:W3CDTF">2017-02-24T06:46:33Z</dcterms:modified>
</cp:coreProperties>
</file>