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4" r:id="rId3"/>
    <p:sldId id="258" r:id="rId4"/>
    <p:sldId id="315" r:id="rId5"/>
    <p:sldId id="270" r:id="rId6"/>
    <p:sldId id="316" r:id="rId7"/>
    <p:sldId id="259" r:id="rId8"/>
    <p:sldId id="317" r:id="rId9"/>
    <p:sldId id="263" r:id="rId10"/>
    <p:sldId id="318" r:id="rId11"/>
    <p:sldId id="260" r:id="rId12"/>
    <p:sldId id="319" r:id="rId13"/>
    <p:sldId id="264" r:id="rId14"/>
    <p:sldId id="320" r:id="rId15"/>
    <p:sldId id="262" r:id="rId16"/>
    <p:sldId id="321" r:id="rId17"/>
    <p:sldId id="265" r:id="rId18"/>
    <p:sldId id="322" r:id="rId19"/>
    <p:sldId id="269" r:id="rId20"/>
    <p:sldId id="323" r:id="rId21"/>
    <p:sldId id="261" r:id="rId22"/>
    <p:sldId id="324" r:id="rId23"/>
    <p:sldId id="267" r:id="rId24"/>
    <p:sldId id="325" r:id="rId25"/>
    <p:sldId id="266" r:id="rId26"/>
    <p:sldId id="326" r:id="rId27"/>
    <p:sldId id="268" r:id="rId28"/>
    <p:sldId id="327" r:id="rId29"/>
    <p:sldId id="271" r:id="rId30"/>
    <p:sldId id="328" r:id="rId31"/>
    <p:sldId id="272" r:id="rId32"/>
    <p:sldId id="329" r:id="rId33"/>
    <p:sldId id="273" r:id="rId34"/>
    <p:sldId id="330" r:id="rId35"/>
    <p:sldId id="274" r:id="rId36"/>
    <p:sldId id="331" r:id="rId37"/>
    <p:sldId id="298" r:id="rId38"/>
    <p:sldId id="332" r:id="rId39"/>
    <p:sldId id="275" r:id="rId40"/>
    <p:sldId id="333" r:id="rId41"/>
    <p:sldId id="303" r:id="rId42"/>
    <p:sldId id="334" r:id="rId43"/>
    <p:sldId id="304" r:id="rId44"/>
    <p:sldId id="335" r:id="rId45"/>
    <p:sldId id="277" r:id="rId46"/>
    <p:sldId id="336" r:id="rId47"/>
    <p:sldId id="279" r:id="rId48"/>
    <p:sldId id="337" r:id="rId49"/>
    <p:sldId id="276" r:id="rId50"/>
    <p:sldId id="338" r:id="rId51"/>
    <p:sldId id="293" r:id="rId52"/>
    <p:sldId id="339" r:id="rId53"/>
    <p:sldId id="278" r:id="rId54"/>
    <p:sldId id="340" r:id="rId55"/>
    <p:sldId id="305" r:id="rId56"/>
    <p:sldId id="341" r:id="rId57"/>
    <p:sldId id="280" r:id="rId58"/>
    <p:sldId id="342" r:id="rId59"/>
    <p:sldId id="257" r:id="rId60"/>
    <p:sldId id="343" r:id="rId61"/>
    <p:sldId id="306" r:id="rId62"/>
    <p:sldId id="344" r:id="rId63"/>
    <p:sldId id="300" r:id="rId64"/>
    <p:sldId id="345" r:id="rId65"/>
    <p:sldId id="281" r:id="rId66"/>
    <p:sldId id="346" r:id="rId67"/>
    <p:sldId id="289" r:id="rId68"/>
    <p:sldId id="347" r:id="rId69"/>
    <p:sldId id="290" r:id="rId70"/>
    <p:sldId id="348" r:id="rId71"/>
    <p:sldId id="311" r:id="rId72"/>
    <p:sldId id="349" r:id="rId73"/>
    <p:sldId id="287" r:id="rId74"/>
    <p:sldId id="350" r:id="rId75"/>
    <p:sldId id="282" r:id="rId76"/>
    <p:sldId id="351" r:id="rId77"/>
    <p:sldId id="307" r:id="rId78"/>
    <p:sldId id="352" r:id="rId79"/>
    <p:sldId id="283" r:id="rId80"/>
    <p:sldId id="353" r:id="rId81"/>
    <p:sldId id="284" r:id="rId82"/>
    <p:sldId id="354" r:id="rId83"/>
    <p:sldId id="308" r:id="rId84"/>
    <p:sldId id="355" r:id="rId85"/>
    <p:sldId id="286" r:id="rId86"/>
    <p:sldId id="356" r:id="rId87"/>
    <p:sldId id="288" r:id="rId88"/>
    <p:sldId id="357" r:id="rId89"/>
    <p:sldId id="285" r:id="rId90"/>
    <p:sldId id="358" r:id="rId91"/>
    <p:sldId id="309" r:id="rId92"/>
    <p:sldId id="359" r:id="rId93"/>
    <p:sldId id="291" r:id="rId94"/>
    <p:sldId id="360" r:id="rId95"/>
    <p:sldId id="292" r:id="rId96"/>
    <p:sldId id="361" r:id="rId97"/>
    <p:sldId id="294" r:id="rId98"/>
    <p:sldId id="362" r:id="rId99"/>
    <p:sldId id="297" r:id="rId100"/>
    <p:sldId id="363" r:id="rId101"/>
    <p:sldId id="302" r:id="rId102"/>
    <p:sldId id="364" r:id="rId103"/>
    <p:sldId id="295" r:id="rId104"/>
    <p:sldId id="365" r:id="rId105"/>
    <p:sldId id="296" r:id="rId106"/>
    <p:sldId id="366" r:id="rId107"/>
    <p:sldId id="299" r:id="rId108"/>
    <p:sldId id="367" r:id="rId109"/>
    <p:sldId id="301" r:id="rId110"/>
    <p:sldId id="368" r:id="rId111"/>
    <p:sldId id="310" r:id="rId112"/>
    <p:sldId id="369" r:id="rId113"/>
    <p:sldId id="312" r:id="rId114"/>
    <p:sldId id="370" r:id="rId115"/>
    <p:sldId id="313" r:id="rId116"/>
    <p:sldId id="371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69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4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9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2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2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1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4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0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0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9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BC0B6-4933-47C5-A1EE-183801D6B1B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8E978-2A9D-42BE-9C5F-733C7C21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What’s in the zoo game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Mr. S’ Zoo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85" y="3304309"/>
            <a:ext cx="8884230" cy="35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1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9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Naked Mole Rat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5990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7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dn.thedailybeast.com/content/dailybeast/articles/2015/04/29/we-animals-roam-free-to-get-famous-by-mia-the-bronx-zoo-s-cobra/jcr:content/image.crop.800.500.jpg/47677185.cach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991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Bison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8623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7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rainforest-alliance.org/sites/default/files/styles/responsive_breakpoints_theme_rainforest_wide_1x/public/slideshow/header/armadillo.jpg?itok=SABfp3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279" y="520995"/>
            <a:ext cx="14320168" cy="57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Armadillo  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8728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9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5964"/>
            <a:ext cx="12192000" cy="781396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Peacock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0801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7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Emu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4716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ignette2.wikia.nocookie.net/fallout/images/4/41/Hippo_for_Nat.jpg/revision/latest?cb=201411110343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30" y="-229611"/>
            <a:ext cx="10017124" cy="76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Hippo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6661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9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-244004"/>
            <a:ext cx="9425354" cy="710200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Thorny Devil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0329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0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djackson.net/wp-content/uploads/2011/01/beaver-p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625"/>
            <a:ext cx="12192000" cy="809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Beaver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9627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1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4757"/>
            <a:ext cx="12192000" cy="915670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Warthog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428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End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4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3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nimal-dream.com/data_images/elephant/elephant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579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Elephant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6281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4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.daysoftheyear.com/wp-content/images/monkey-day1-e1449485269923-808x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Monkey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8356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5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kids.nationalgeographic.com/content/dam/kids/photos/articles/Other%20Explore%20Photos/R-Z/Super%20Snakes/Snakes-fan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0"/>
            <a:ext cx="11651673" cy="65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Snake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0191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earchengineland.com/figz/wp-content/seloads/2014/08/four-pandas-ss-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Panda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2293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For Teachers:  </a:t>
            </a:r>
            <a:endParaRPr lang="ko-KR" alt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Give the students 2 minutes (or a little longer for lower levels)</a:t>
            </a:r>
            <a:r>
              <a:rPr lang="ko-KR" altLang="en-US" dirty="0" smtClean="0"/>
              <a:t> </a:t>
            </a:r>
            <a:r>
              <a:rPr lang="en-US" altLang="ko-KR" dirty="0" smtClean="0"/>
              <a:t>to brainstorm animal names. </a:t>
            </a:r>
          </a:p>
          <a:p>
            <a:r>
              <a:rPr lang="en-US" altLang="ko-KR" dirty="0" smtClean="0"/>
              <a:t>Put down your pens and grab a different color. </a:t>
            </a:r>
          </a:p>
          <a:p>
            <a:endParaRPr lang="en-US" altLang="ko-KR" dirty="0"/>
          </a:p>
          <a:p>
            <a:r>
              <a:rPr lang="en-US" altLang="ko-KR" dirty="0" smtClean="0"/>
              <a:t>Between each slide, have the students use the target language to ask you what the next animal is. </a:t>
            </a:r>
          </a:p>
          <a:p>
            <a:endParaRPr lang="en-US" altLang="ko-KR" dirty="0"/>
          </a:p>
          <a:p>
            <a:r>
              <a:rPr lang="en-US" altLang="ko-KR" dirty="0" smtClean="0"/>
              <a:t>If they wrote the animal name, they can circle it (once per animal)</a:t>
            </a:r>
          </a:p>
          <a:p>
            <a:pPr lvl="1"/>
            <a:r>
              <a:rPr lang="en-US" altLang="ko-KR" dirty="0" smtClean="0"/>
              <a:t>At the end, they can count their score to see who got the most matches.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9809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6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bsbears.files.wordpress.com/2016/04/shutterstock_115473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4" y="0"/>
            <a:ext cx="10235045" cy="682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Bear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540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2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18karatreggae.com/wp-content/uploads/2015/07/alliga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Crocodile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8606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1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.huffpost.com/gen/2350050/images/o-CHEETAH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9" y="103910"/>
            <a:ext cx="13196454" cy="65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Cheetah</a:t>
            </a:r>
            <a:r>
              <a:rPr kumimoji="0" lang="en-US" sz="7200" i="0" u="none" strike="noStrike" kern="1200" normalizeH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0289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3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.telegraph.co.uk/multimedia/archive/03053/eastern-box-turtle_305346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" y="0"/>
            <a:ext cx="11055927" cy="690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Turtle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6250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4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esphelan.com/wp-content/uploads/2014/11/ATBCame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0"/>
            <a:ext cx="12192000" cy="76200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Camel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1615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What’s in the zoo game</a:t>
            </a:r>
            <a:endParaRPr lang="ko-KR" alt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ko-KR" dirty="0" smtClean="0"/>
              <a:t>Students write down the animals they want in their zoo (team). </a:t>
            </a:r>
          </a:p>
          <a:p>
            <a:pPr marL="457200" lvl="1" indent="0">
              <a:buNone/>
            </a:pPr>
            <a:r>
              <a:rPr lang="en-US" altLang="ko-KR" dirty="0" smtClean="0"/>
              <a:t>	*Brainstorming</a:t>
            </a:r>
            <a:endParaRPr lang="en-US" altLang="ko-KR" dirty="0"/>
          </a:p>
          <a:p>
            <a:pPr marL="514350" indent="-514350">
              <a:buAutoNum type="arabicPeriod"/>
            </a:pPr>
            <a:endParaRPr lang="en-US" altLang="ko-KR" dirty="0"/>
          </a:p>
          <a:p>
            <a:pPr marL="514350" indent="-514350">
              <a:buAutoNum type="arabicPeriod"/>
            </a:pPr>
            <a:r>
              <a:rPr lang="en-US" altLang="ko-KR" dirty="0" smtClean="0"/>
              <a:t>Dialogue:</a:t>
            </a:r>
          </a:p>
          <a:p>
            <a:pPr marL="914400" lvl="1" indent="-514350"/>
            <a:r>
              <a:rPr lang="en-US" altLang="ko-KR" dirty="0" smtClean="0"/>
              <a:t>“What’s in the zoo?”</a:t>
            </a:r>
          </a:p>
          <a:p>
            <a:pPr marL="914400" lvl="1" indent="-514350"/>
            <a:r>
              <a:rPr lang="en-US" altLang="ko-KR" dirty="0" smtClean="0"/>
              <a:t>“There’s a ___________.”</a:t>
            </a:r>
          </a:p>
          <a:p>
            <a:pPr marL="400050" lvl="1" indent="0">
              <a:buNone/>
            </a:pPr>
            <a:endParaRPr lang="en-US" altLang="ko-KR" dirty="0"/>
          </a:p>
          <a:p>
            <a:pPr marL="400050" lvl="1" indent="0">
              <a:buNone/>
            </a:pPr>
            <a:r>
              <a:rPr lang="en-US" altLang="ko-KR" dirty="0" smtClean="0"/>
              <a:t>If the students wrote the animal name, they get one point. 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1018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2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dn1.arkive.org/media/04/040E5425-525C-4635-8E9E-65522A6012DB/Presentation.Large/Western-lowland-gorilla-sitting-in-clea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6" y="0"/>
            <a:ext cx="10328564" cy="6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Gorilla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5294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9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dreamlandia.com/images/K/kangaro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Kangaroo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3125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0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australia.com/content/australia/en/facts/australias-animals/_jcr_content/hero/image.adapt.1663.me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7704" cy="68580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Koala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5568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8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larksvillenow.sagacom.com/wp-content/blogs.dir/43/files/2013/12/Deer-Tom-Reich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6" y="0"/>
            <a:ext cx="10235045" cy="68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Deer</a:t>
            </a:r>
            <a:r>
              <a:rPr kumimoji="0" lang="ko-KR" alt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6046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3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kids.nationalgeographic.com/content/dam/kids/photos/animals/Mammals/A-G/gray-wolf-snow.jpg.adapt.945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Wolf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6175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7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5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6070"/>
            <a:ext cx="12192000" cy="975360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+mj-cs"/>
              </a:rPr>
              <a:t>Dolphin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8051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1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0"/>
            <a:ext cx="12192000" cy="812800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(Pot Bellied)  Pig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8974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3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cdn.c.photoshelter.com/img-get/I0000nkNEIGTFbMg/s/600/600/Florida-Tampa-Busch-Gardens-White-Bengal-Ti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056" y="0"/>
            <a:ext cx="10261601" cy="685817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White Tiger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2063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9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estalance.co.uk/sites/pestalance.co.uk/files/pictures/fo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428"/>
            <a:ext cx="12192000" cy="72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Fox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1233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5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dn.petplace.com/images/default-source/Featured-Wide-Large/963_reptiles.jpg?sfvrsn=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121"/>
            <a:ext cx="12216205" cy="49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532437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Iguana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2387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africageographic.com/wp-content/uploads/2016/01/lions-run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Lion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8659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1.bp.blogspot.com/-Qky-cvSzr4U/UDe6e84FepI/AAAAAAAABAY/TWSLi9dTJ7s/s1600/hd-seal-wallpaper-with-a-big-seal-walking-through-the-snow-hd-seals-wallpapers-backgrounds-pictures-pho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72" y="-9652"/>
            <a:ext cx="10983191" cy="68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Seal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3423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0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-media-cache-ak0.pinimg.com/736x/1e/91/19/1e911959b645954a8a5b9664285b2e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4464"/>
            <a:ext cx="12192000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Raccoon</a:t>
            </a:r>
            <a:r>
              <a:rPr kumimoji="0" lang="en-US" sz="7200" i="0" u="none" strike="noStrike" kern="1200" normalizeH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 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3984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9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1858"/>
            <a:ext cx="12192000" cy="9155906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Butterfly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3688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6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ickersonparkzoo.org/Zoo/wp-content/uploads/2012/09/zoo-improvements-flamingo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-1508017"/>
            <a:ext cx="11398827" cy="855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Flamingo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7344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3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zooborns.com/.a/6a010535647bf3970b01b7c7e55d22970b-800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9995"/>
            <a:ext cx="12192001" cy="81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Lemur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6513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1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7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919"/>
            <a:ext cx="12192000" cy="8144256"/>
          </a:xfr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Rabbits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4050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1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0"/>
            <a:ext cx="9600000" cy="685800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Bat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3571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2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emotelands.com/blog/wp-content/uploads/2012/12/Komod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1"/>
            <a:ext cx="12192000" cy="696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Komodo Dragon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0565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2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geekiti.com/wp-content/uploads/2014/10/pengu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445" cy="691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Penguin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38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1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d2ouvy59p0dg6k.cloudfront.net/img/orangutan_257637_1_408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240"/>
            <a:ext cx="12192000" cy="69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Orangutan  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8860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ciencenews.org/sites/default/files/main/blogposts/wt_giraffeneck_f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821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Giraffe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5578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4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5589"/>
            <a:ext cx="12192000" cy="913943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Piranha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2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thecutest.org/wp-content/uploads/2016/02/6951531-mandarin-du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(Mandarin)</a:t>
            </a:r>
            <a:r>
              <a:rPr kumimoji="0" lang="en-US" sz="7200" i="0" u="none" strike="noStrike" kern="1200" normalizeH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Duck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0982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-pC3q-7Lhc8s/UfjmQTaCsNI/AAAAAAAAJmc/F26bUOjK-qw/s1600/huge_ante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4463"/>
            <a:ext cx="12192000" cy="737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Anteater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8364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009"/>
            <a:ext cx="12192000" cy="914400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(Poison Dart) Frog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5650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.telegraph.co.uk/multimedia/archive/02332/Hyenas_233298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8" y="-30068"/>
            <a:ext cx="11035145" cy="688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Hyena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2578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0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6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mxstatic.com/wallpapers/3e341111c8572cf09a502958fbddea90_la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Parrot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6111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6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781"/>
            <a:ext cx="12192000" cy="812800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Moose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2011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7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6708-presscdn-26-9-pagely.netdna-ssl.com/wp-content/uploads/2015/09/Live-video-streaming-meerkat-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84" y="0"/>
            <a:ext cx="10318461" cy="685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Meerkat</a:t>
            </a: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7262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4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allpapercave.com/wp/qQqW6w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+mj-cs"/>
              </a:rPr>
              <a:t>Vulture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4959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7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2.arkive.org/media/8C/8CDC0508-0B86-4CEA-AADE-916AE6FFB601/Presentation.Large/Male-okapi-side-prof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0" y="-635143"/>
            <a:ext cx="11357553" cy="756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Okapi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044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4/49/Zebra_running_Ngorongo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3064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Zebra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8207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6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29" y="-344955"/>
            <a:ext cx="12265629" cy="7371767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Gecko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1539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5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wildrepublic.com/Content/uploads/mountain-goat-2a-2108-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93" y="-31173"/>
            <a:ext cx="10370416" cy="69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Mountain Goat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4352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5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mages6.alphacoders.com/426/426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6" y="0"/>
            <a:ext cx="10983191" cy="686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+mj-cs"/>
              </a:rPr>
              <a:t>Fennec Fox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7361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6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b/b9/Llama_lying_dow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33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Lama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8624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ngall.com/wp-content/uploads/2016/07/Vector-Frame-Trans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251404"/>
            <a:ext cx="10058400" cy="66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16352" y="1572767"/>
            <a:ext cx="6681216" cy="3986785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What‘s in the zoo? 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2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kids.nationalgeographic.com/content/dam/kids/photos/animals/Birds/A-G/GreatHornedOwl1.jpg.adapt.945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71"/>
            <a:ext cx="12396355" cy="6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Owl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0574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</TotalTime>
  <Words>469</Words>
  <Application>Microsoft Office PowerPoint</Application>
  <PresentationFormat>와이드스크린</PresentationFormat>
  <Paragraphs>132</Paragraphs>
  <Slides>116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116</vt:i4>
      </vt:variant>
    </vt:vector>
  </HeadingPairs>
  <TitlesOfParts>
    <vt:vector size="122" baseType="lpstr">
      <vt:lpstr>HY견고딕</vt:lpstr>
      <vt:lpstr>맑은 고딕</vt:lpstr>
      <vt:lpstr>Arial</vt:lpstr>
      <vt:lpstr>Calibri</vt:lpstr>
      <vt:lpstr>Calibri Light</vt:lpstr>
      <vt:lpstr>Office Theme</vt:lpstr>
      <vt:lpstr>What’s in the zoo game</vt:lpstr>
      <vt:lpstr>For Teachers:  </vt:lpstr>
      <vt:lpstr>What’s in the zoo game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What‘s in the zoo?  </vt:lpstr>
      <vt:lpstr>PowerPoint 프레젠테이션</vt:lpstr>
      <vt:lpstr>The End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in the zoo game</dc:title>
  <dc:creator>user</dc:creator>
  <cp:lastModifiedBy>user</cp:lastModifiedBy>
  <cp:revision>14</cp:revision>
  <dcterms:created xsi:type="dcterms:W3CDTF">2016-05-31T23:31:25Z</dcterms:created>
  <dcterms:modified xsi:type="dcterms:W3CDTF">2017-06-07T00:41:02Z</dcterms:modified>
</cp:coreProperties>
</file>