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4660"/>
  </p:normalViewPr>
  <p:slideViewPr>
    <p:cSldViewPr>
      <p:cViewPr varScale="1">
        <p:scale>
          <a:sx n="87" d="100"/>
          <a:sy n="87" d="100"/>
        </p:scale>
        <p:origin x="18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91E83-60BB-48F1-A1D1-845C9969C4DB}" type="datetimeFigureOut">
              <a:rPr lang="ko-KR" altLang="en-US" smtClean="0"/>
              <a:pPr/>
              <a:t>2017-02-23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4C84-8F91-4EDD-A96D-0560851B6D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-57249"/>
            <a:ext cx="3528392" cy="1470025"/>
          </a:xfrm>
        </p:spPr>
        <p:txBody>
          <a:bodyPr/>
          <a:lstStyle/>
          <a:p>
            <a:r>
              <a:rPr lang="en-US" altLang="ko-KR" dirty="0" smtClean="0"/>
              <a:t>____________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3348504" y="1052736"/>
            <a:ext cx="5760000" cy="576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5496" y="1052736"/>
            <a:ext cx="5760000" cy="576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572000" y="-57249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____________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3528392" cy="86409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Ferrari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48504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611560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3968" y="116632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Jet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pictures.topspeed.com/IMG/crop/201303/2013-ferrari-f12-n-largo-_600x0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4437112"/>
            <a:ext cx="3744416" cy="2639813"/>
          </a:xfrm>
          <a:prstGeom prst="rect">
            <a:avLst/>
          </a:prstGeom>
          <a:noFill/>
        </p:spPr>
      </p:pic>
      <p:pic>
        <p:nvPicPr>
          <p:cNvPr id="3076" name="Picture 4" descr="http://vignette1.wikia.nocookie.net/gender/images/1/1e/Jet.png/revision/latest?cb=20150409062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4653136"/>
            <a:ext cx="2781646" cy="258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3528392" cy="86409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Ice Cream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48504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611560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3968" y="116632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Chocopie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img4.wikia.nocookie.net/__cb20130720184659/chefville/images/9/9b/Recipe-Chocolate_Ice_Cre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1110"/>
            <a:ext cx="2195736" cy="2336890"/>
          </a:xfrm>
          <a:prstGeom prst="rect">
            <a:avLst/>
          </a:prstGeom>
          <a:noFill/>
        </p:spPr>
      </p:pic>
      <p:pic>
        <p:nvPicPr>
          <p:cNvPr id="2052" name="Picture 4" descr="http://everythinghapa.com/wp-content/uploads/2013/04/Lotte_ChocoPi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581128"/>
            <a:ext cx="3482275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3528392" cy="86409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Zombies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48504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611560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3968" y="116632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Vampires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mg2.wikia.nocookie.net/__cb20120311221149/plantsvszombies/images/b/bc/Newspaper_Zom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009146"/>
            <a:ext cx="1907704" cy="2848853"/>
          </a:xfrm>
          <a:prstGeom prst="rect">
            <a:avLst/>
          </a:prstGeom>
          <a:noFill/>
        </p:spPr>
      </p:pic>
      <p:pic>
        <p:nvPicPr>
          <p:cNvPr id="1028" name="Picture 4" descr="http://missstephaniespotions.com/shop/product_images/uploaded_images/Vampi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71" y="4221088"/>
            <a:ext cx="2483729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For Teachers: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Use the following examples to show students how to make Venn Diagrams. </a:t>
            </a:r>
          </a:p>
          <a:p>
            <a:r>
              <a:rPr lang="en-US" altLang="ko-KR" dirty="0" smtClean="0"/>
              <a:t>You wont need to show all of the examples. </a:t>
            </a:r>
          </a:p>
          <a:p>
            <a:r>
              <a:rPr lang="en-US" altLang="ko-KR" dirty="0" smtClean="0"/>
              <a:t>You should personalize the second slide, or delete it from your presentation</a:t>
            </a:r>
          </a:p>
          <a:p>
            <a:endParaRPr lang="en-US" altLang="ko-KR" dirty="0"/>
          </a:p>
          <a:p>
            <a:r>
              <a:rPr lang="en-US" altLang="ko-KR" dirty="0" smtClean="0"/>
              <a:t>Have the students make their own Venn Diagrams and present their work. 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89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-57249"/>
            <a:ext cx="3528392" cy="1470025"/>
          </a:xfrm>
        </p:spPr>
        <p:txBody>
          <a:bodyPr/>
          <a:lstStyle/>
          <a:p>
            <a:r>
              <a:rPr lang="en-US" altLang="ko-KR" u="sng" dirty="0" smtClean="0">
                <a:solidFill>
                  <a:srgbClr val="002060"/>
                </a:solidFill>
              </a:rPr>
              <a:t>White</a:t>
            </a:r>
            <a:r>
              <a:rPr lang="ko-KR" altLang="en-US" u="sng" dirty="0" smtClean="0">
                <a:solidFill>
                  <a:srgbClr val="002060"/>
                </a:solidFill>
              </a:rPr>
              <a:t> </a:t>
            </a:r>
            <a:r>
              <a:rPr lang="en-US" altLang="ko-KR" u="sng" dirty="0" smtClean="0">
                <a:solidFill>
                  <a:srgbClr val="002060"/>
                </a:solidFill>
              </a:rPr>
              <a:t>Tiger </a:t>
            </a:r>
            <a:endParaRPr lang="ko-KR" altLang="en-US" u="sng" dirty="0">
              <a:solidFill>
                <a:srgbClr val="00206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48504" y="1052736"/>
            <a:ext cx="5760000" cy="576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5496" y="1052736"/>
            <a:ext cx="5760000" cy="576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572000" y="-57249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Coco </a:t>
            </a:r>
            <a:endParaRPr kumimoji="0" lang="ko-KR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132480" y="2684532"/>
            <a:ext cx="2818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Cute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Small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27584" y="1772816"/>
            <a:ext cx="2818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Black and white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5497760" y="1772816"/>
            <a:ext cx="2818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White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85192" y="3078088"/>
            <a:ext cx="2818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tiger is 10 days old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868144" y="3212976"/>
            <a:ext cx="2818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She is two years old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7765" y="4590638"/>
            <a:ext cx="2506566" cy="178530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311" y="4599952"/>
            <a:ext cx="2979490" cy="17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3024336" cy="86409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_______</a:t>
            </a:r>
            <a:br>
              <a:rPr lang="en-US" altLang="ko-KR" dirty="0" smtClean="0">
                <a:solidFill>
                  <a:srgbClr val="0070C0"/>
                </a:solidFill>
              </a:rPr>
            </a:br>
            <a:r>
              <a:rPr lang="en-US" altLang="ko-KR" dirty="0" smtClean="0">
                <a:solidFill>
                  <a:srgbClr val="0070C0"/>
                </a:solidFill>
              </a:rPr>
              <a:t>Teacher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48504" y="1412776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611560" y="1412776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3968" y="-27384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Mr.S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98" y="4672951"/>
            <a:ext cx="2201802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47664" y="764704"/>
            <a:ext cx="3528392" cy="86409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Wooly Mammoth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48504" y="1772816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611560" y="1773376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3968" y="404664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African Elephant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i2clipart.com/cliparts/5/d/0/9/clipart-wooly-mammoth-256x256-5d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124744"/>
            <a:ext cx="2267744" cy="1913410"/>
          </a:xfrm>
          <a:prstGeom prst="rect">
            <a:avLst/>
          </a:prstGeom>
          <a:noFill/>
        </p:spPr>
      </p:pic>
      <p:pic>
        <p:nvPicPr>
          <p:cNvPr id="3076" name="Picture 4" descr="http://theclipartwizard.com/images/Colored_elepha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82830" y="1124744"/>
            <a:ext cx="226117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3528392" cy="86409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Hospital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48504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611560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3968" y="116632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School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cliparts.co/cliparts/6Ty/Xjp/6TyXjpxR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5184"/>
            <a:ext cx="3333144" cy="1772816"/>
          </a:xfrm>
          <a:prstGeom prst="rect">
            <a:avLst/>
          </a:prstGeom>
          <a:noFill/>
        </p:spPr>
      </p:pic>
      <p:pic>
        <p:nvPicPr>
          <p:cNvPr id="1028" name="Picture 4" descr="http://images.clipartpanda.com/school-clip-art-school-clipart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869160"/>
            <a:ext cx="3436716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3528392" cy="86409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Teddy Bear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48504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611560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3968" y="116632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Real Bear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static1.squarespace.com/static/5436dcd5e4b05ef245bb78c5/5436e746e4b05fd6079dfcf3/54d9cd14e4b079af934ddbf9/1430947393199/?format=1500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4653136"/>
            <a:ext cx="2545654" cy="2088232"/>
          </a:xfrm>
          <a:prstGeom prst="rect">
            <a:avLst/>
          </a:prstGeom>
          <a:noFill/>
        </p:spPr>
      </p:pic>
      <p:pic>
        <p:nvPicPr>
          <p:cNvPr id="6148" name="Picture 4" descr="http://pngimg.com/upload/bear_PNG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212976"/>
            <a:ext cx="243675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3528392" cy="86409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Butterfly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48504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611560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3968" y="116632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Fairy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www.polyvore.com/cgi/img-thing?.out=jpg&amp;size=l&amp;tid=632276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789040"/>
            <a:ext cx="2857500" cy="2857500"/>
          </a:xfrm>
          <a:prstGeom prst="rect">
            <a:avLst/>
          </a:prstGeom>
          <a:noFill/>
        </p:spPr>
      </p:pic>
      <p:pic>
        <p:nvPicPr>
          <p:cNvPr id="5124" name="Picture 4" descr="http://img02.deviantart.net/f56a/i/2014/128/9/c/beautiful_blue_and_brown_butterfly_png_clipart_by_zwyklaania-d7hkk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2771800" cy="212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3528392" cy="86409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Art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48504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611560" y="1340768"/>
            <a:ext cx="5040000" cy="50400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3968" y="116632"/>
            <a:ext cx="35283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Science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candoarts.weebly.com/uploads/1/4/7/2/14720480/8882194_or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90174"/>
            <a:ext cx="2699792" cy="2267826"/>
          </a:xfrm>
          <a:prstGeom prst="rect">
            <a:avLst/>
          </a:prstGeom>
          <a:noFill/>
        </p:spPr>
      </p:pic>
      <p:pic>
        <p:nvPicPr>
          <p:cNvPr id="4100" name="Picture 4" descr="http://ghills.metamora.k12.il.us/sports/Science_Explos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267" y="4869160"/>
            <a:ext cx="3314733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4084484</TotalTime>
  <Words>97</Words>
  <Application>Microsoft Office PowerPoint</Application>
  <PresentationFormat>화면 슬라이드 쇼(4:3)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____________</vt:lpstr>
      <vt:lpstr>For Teachers:</vt:lpstr>
      <vt:lpstr>White Tiger </vt:lpstr>
      <vt:lpstr>_______ Teacher</vt:lpstr>
      <vt:lpstr>Wooly Mammoth </vt:lpstr>
      <vt:lpstr>Hospital</vt:lpstr>
      <vt:lpstr>Teddy Bear</vt:lpstr>
      <vt:lpstr>Butterfly</vt:lpstr>
      <vt:lpstr>Art</vt:lpstr>
      <vt:lpstr>Ferrari </vt:lpstr>
      <vt:lpstr>Ice Cream</vt:lpstr>
      <vt:lpstr>Zombies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____________</dc:title>
  <dc:creator>user</dc:creator>
  <cp:lastModifiedBy>user</cp:lastModifiedBy>
  <cp:revision>12</cp:revision>
  <dcterms:created xsi:type="dcterms:W3CDTF">2015-06-15T23:31:26Z</dcterms:created>
  <dcterms:modified xsi:type="dcterms:W3CDTF">2017-02-23T06:28:20Z</dcterms:modified>
</cp:coreProperties>
</file>